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11" r:id="rId1"/>
  </p:sldMasterIdLst>
  <p:notesMasterIdLst>
    <p:notesMasterId r:id="rId120"/>
  </p:notesMasterIdLst>
  <p:handoutMasterIdLst>
    <p:handoutMasterId r:id="rId121"/>
  </p:handoutMasterIdLst>
  <p:sldIdLst>
    <p:sldId id="437" r:id="rId2"/>
    <p:sldId id="436" r:id="rId3"/>
    <p:sldId id="367" r:id="rId4"/>
    <p:sldId id="371" r:id="rId5"/>
    <p:sldId id="372" r:id="rId6"/>
    <p:sldId id="366" r:id="rId7"/>
    <p:sldId id="376" r:id="rId8"/>
    <p:sldId id="374" r:id="rId9"/>
    <p:sldId id="381" r:id="rId10"/>
    <p:sldId id="407" r:id="rId11"/>
    <p:sldId id="382" r:id="rId12"/>
    <p:sldId id="425" r:id="rId13"/>
    <p:sldId id="446" r:id="rId14"/>
    <p:sldId id="426" r:id="rId15"/>
    <p:sldId id="537" r:id="rId16"/>
    <p:sldId id="506" r:id="rId17"/>
    <p:sldId id="540" r:id="rId18"/>
    <p:sldId id="542" r:id="rId19"/>
    <p:sldId id="544" r:id="rId20"/>
    <p:sldId id="547" r:id="rId21"/>
    <p:sldId id="368" r:id="rId22"/>
    <p:sldId id="513" r:id="rId23"/>
    <p:sldId id="508" r:id="rId24"/>
    <p:sldId id="512" r:id="rId25"/>
    <p:sldId id="510" r:id="rId26"/>
    <p:sldId id="523" r:id="rId27"/>
    <p:sldId id="509" r:id="rId28"/>
    <p:sldId id="511" r:id="rId29"/>
    <p:sldId id="435" r:id="rId30"/>
    <p:sldId id="485" r:id="rId31"/>
    <p:sldId id="507" r:id="rId32"/>
    <p:sldId id="535" r:id="rId33"/>
    <p:sldId id="536" r:id="rId34"/>
    <p:sldId id="427" r:id="rId35"/>
    <p:sldId id="484" r:id="rId36"/>
    <p:sldId id="499" r:id="rId37"/>
    <p:sldId id="548" r:id="rId38"/>
    <p:sldId id="549" r:id="rId39"/>
    <p:sldId id="521" r:id="rId40"/>
    <p:sldId id="522" r:id="rId41"/>
    <p:sldId id="500" r:id="rId42"/>
    <p:sldId id="520" r:id="rId43"/>
    <p:sldId id="526" r:id="rId44"/>
    <p:sldId id="550" r:id="rId45"/>
    <p:sldId id="538" r:id="rId46"/>
    <p:sldId id="410" r:id="rId47"/>
    <p:sldId id="517" r:id="rId48"/>
    <p:sldId id="438" r:id="rId49"/>
    <p:sldId id="528" r:id="rId50"/>
    <p:sldId id="454" r:id="rId51"/>
    <p:sldId id="488" r:id="rId52"/>
    <p:sldId id="489" r:id="rId53"/>
    <p:sldId id="448" r:id="rId54"/>
    <p:sldId id="443" r:id="rId55"/>
    <p:sldId id="470" r:id="rId56"/>
    <p:sldId id="444" r:id="rId57"/>
    <p:sldId id="364" r:id="rId58"/>
    <p:sldId id="370" r:id="rId59"/>
    <p:sldId id="543" r:id="rId60"/>
    <p:sldId id="527" r:id="rId61"/>
    <p:sldId id="447" r:id="rId62"/>
    <p:sldId id="383" r:id="rId63"/>
    <p:sldId id="472" r:id="rId64"/>
    <p:sldId id="473" r:id="rId65"/>
    <p:sldId id="263" r:id="rId66"/>
    <p:sldId id="327" r:id="rId67"/>
    <p:sldId id="328" r:id="rId68"/>
    <p:sldId id="338" r:id="rId69"/>
    <p:sldId id="516" r:id="rId70"/>
    <p:sldId id="449" r:id="rId71"/>
    <p:sldId id="450" r:id="rId72"/>
    <p:sldId id="474" r:id="rId73"/>
    <p:sldId id="475" r:id="rId74"/>
    <p:sldId id="430" r:id="rId75"/>
    <p:sldId id="459" r:id="rId76"/>
    <p:sldId id="546" r:id="rId77"/>
    <p:sldId id="451" r:id="rId78"/>
    <p:sldId id="476" r:id="rId79"/>
    <p:sldId id="481" r:id="rId80"/>
    <p:sldId id="482" r:id="rId81"/>
    <p:sldId id="477" r:id="rId82"/>
    <p:sldId id="539" r:id="rId83"/>
    <p:sldId id="478" r:id="rId84"/>
    <p:sldId id="480" r:id="rId85"/>
    <p:sldId id="350" r:id="rId86"/>
    <p:sldId id="274" r:id="rId87"/>
    <p:sldId id="529" r:id="rId88"/>
    <p:sldId id="530" r:id="rId89"/>
    <p:sldId id="531" r:id="rId90"/>
    <p:sldId id="532" r:id="rId91"/>
    <p:sldId id="533" r:id="rId92"/>
    <p:sldId id="464" r:id="rId93"/>
    <p:sldId id="322" r:id="rId94"/>
    <p:sldId id="486" r:id="rId95"/>
    <p:sldId id="552" r:id="rId96"/>
    <p:sldId id="553" r:id="rId97"/>
    <p:sldId id="491" r:id="rId98"/>
    <p:sldId id="453" r:id="rId99"/>
    <p:sldId id="490" r:id="rId100"/>
    <p:sldId id="551" r:id="rId101"/>
    <p:sldId id="514" r:id="rId102"/>
    <p:sldId id="515" r:id="rId103"/>
    <p:sldId id="524" r:id="rId104"/>
    <p:sldId id="525" r:id="rId105"/>
    <p:sldId id="288" r:id="rId106"/>
    <p:sldId id="336" r:id="rId107"/>
    <p:sldId id="412" r:id="rId108"/>
    <p:sldId id="386" r:id="rId109"/>
    <p:sldId id="415" r:id="rId110"/>
    <p:sldId id="394" r:id="rId111"/>
    <p:sldId id="441" r:id="rId112"/>
    <p:sldId id="534" r:id="rId113"/>
    <p:sldId id="468" r:id="rId114"/>
    <p:sldId id="497" r:id="rId115"/>
    <p:sldId id="545" r:id="rId116"/>
    <p:sldId id="541" r:id="rId117"/>
    <p:sldId id="445" r:id="rId118"/>
    <p:sldId id="308" r:id="rId119"/>
  </p:sldIdLst>
  <p:sldSz cx="9144000" cy="6858000" type="screen4x3"/>
  <p:notesSz cx="7053263" cy="9309100"/>
  <p:defaultTextStyle>
    <a:defPPr>
      <a:defRPr lang="es-ES"/>
    </a:defPPr>
    <a:lvl1pPr algn="l" rtl="0" fontAlgn="base">
      <a:spcBef>
        <a:spcPct val="0"/>
      </a:spcBef>
      <a:spcAft>
        <a:spcPct val="0"/>
      </a:spcAft>
      <a:defRPr kern="1200">
        <a:solidFill>
          <a:schemeClr val="tx1"/>
        </a:solidFill>
        <a:latin typeface="Verdana" panose="020B0604030504040204" pitchFamily="34" charset="0"/>
        <a:ea typeface="+mn-ea"/>
        <a:cs typeface="+mn-cs"/>
      </a:defRPr>
    </a:lvl1pPr>
    <a:lvl2pPr marL="457200" algn="l" rtl="0" fontAlgn="base">
      <a:spcBef>
        <a:spcPct val="0"/>
      </a:spcBef>
      <a:spcAft>
        <a:spcPct val="0"/>
      </a:spcAft>
      <a:defRPr kern="1200">
        <a:solidFill>
          <a:schemeClr val="tx1"/>
        </a:solidFill>
        <a:latin typeface="Verdana" panose="020B0604030504040204" pitchFamily="34" charset="0"/>
        <a:ea typeface="+mn-ea"/>
        <a:cs typeface="+mn-cs"/>
      </a:defRPr>
    </a:lvl2pPr>
    <a:lvl3pPr marL="914400" algn="l" rtl="0" fontAlgn="base">
      <a:spcBef>
        <a:spcPct val="0"/>
      </a:spcBef>
      <a:spcAft>
        <a:spcPct val="0"/>
      </a:spcAft>
      <a:defRPr kern="1200">
        <a:solidFill>
          <a:schemeClr val="tx1"/>
        </a:solidFill>
        <a:latin typeface="Verdana" panose="020B0604030504040204" pitchFamily="34" charset="0"/>
        <a:ea typeface="+mn-ea"/>
        <a:cs typeface="+mn-cs"/>
      </a:defRPr>
    </a:lvl3pPr>
    <a:lvl4pPr marL="1371600" algn="l" rtl="0" fontAlgn="base">
      <a:spcBef>
        <a:spcPct val="0"/>
      </a:spcBef>
      <a:spcAft>
        <a:spcPct val="0"/>
      </a:spcAft>
      <a:defRPr kern="1200">
        <a:solidFill>
          <a:schemeClr val="tx1"/>
        </a:solidFill>
        <a:latin typeface="Verdana" panose="020B0604030504040204" pitchFamily="34" charset="0"/>
        <a:ea typeface="+mn-ea"/>
        <a:cs typeface="+mn-cs"/>
      </a:defRPr>
    </a:lvl4pPr>
    <a:lvl5pPr marL="1828800" algn="l" rtl="0" fontAlgn="base">
      <a:spcBef>
        <a:spcPct val="0"/>
      </a:spcBef>
      <a:spcAft>
        <a:spcPct val="0"/>
      </a:spcAft>
      <a:defRPr kern="1200">
        <a:solidFill>
          <a:schemeClr val="tx1"/>
        </a:solidFill>
        <a:latin typeface="Verdana" panose="020B0604030504040204" pitchFamily="34" charset="0"/>
        <a:ea typeface="+mn-ea"/>
        <a:cs typeface="+mn-cs"/>
      </a:defRPr>
    </a:lvl5pPr>
    <a:lvl6pPr marL="2286000" algn="l" defTabSz="914400" rtl="0" eaLnBrk="1" latinLnBrk="0" hangingPunct="1">
      <a:defRPr kern="1200">
        <a:solidFill>
          <a:schemeClr val="tx1"/>
        </a:solidFill>
        <a:latin typeface="Verdana" panose="020B0604030504040204" pitchFamily="34" charset="0"/>
        <a:ea typeface="+mn-ea"/>
        <a:cs typeface="+mn-cs"/>
      </a:defRPr>
    </a:lvl6pPr>
    <a:lvl7pPr marL="2743200" algn="l" defTabSz="914400" rtl="0" eaLnBrk="1" latinLnBrk="0" hangingPunct="1">
      <a:defRPr kern="1200">
        <a:solidFill>
          <a:schemeClr val="tx1"/>
        </a:solidFill>
        <a:latin typeface="Verdana" panose="020B0604030504040204" pitchFamily="34" charset="0"/>
        <a:ea typeface="+mn-ea"/>
        <a:cs typeface="+mn-cs"/>
      </a:defRPr>
    </a:lvl7pPr>
    <a:lvl8pPr marL="3200400" algn="l" defTabSz="914400" rtl="0" eaLnBrk="1" latinLnBrk="0" hangingPunct="1">
      <a:defRPr kern="1200">
        <a:solidFill>
          <a:schemeClr val="tx1"/>
        </a:solidFill>
        <a:latin typeface="Verdana" panose="020B0604030504040204" pitchFamily="34" charset="0"/>
        <a:ea typeface="+mn-ea"/>
        <a:cs typeface="+mn-cs"/>
      </a:defRPr>
    </a:lvl8pPr>
    <a:lvl9pPr marL="3657600" algn="l" defTabSz="914400" rtl="0" eaLnBrk="1" latinLnBrk="0" hangingPunct="1">
      <a:defRPr kern="1200">
        <a:solidFill>
          <a:schemeClr val="tx1"/>
        </a:solidFill>
        <a:latin typeface="Verdana" panose="020B060403050404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99FF"/>
    <a:srgbClr val="FF9966"/>
    <a:srgbClr val="0000FF"/>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28291" autoAdjust="0"/>
    <p:restoredTop sz="93961" autoAdjust="0"/>
  </p:normalViewPr>
  <p:slideViewPr>
    <p:cSldViewPr>
      <p:cViewPr>
        <p:scale>
          <a:sx n="66" d="100"/>
          <a:sy n="66" d="100"/>
        </p:scale>
        <p:origin x="-372"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0668"/>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notesMaster" Target="notesMasters/notesMaster1.xml"/><Relationship Id="rId125"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handoutMaster" Target="handoutMasters/handout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055938" cy="465138"/>
          </a:xfrm>
          <a:prstGeom prst="rect">
            <a:avLst/>
          </a:prstGeom>
        </p:spPr>
        <p:txBody>
          <a:bodyPr vert="horz" lIns="93497" tIns="46749" rIns="93497" bIns="46749" rtlCol="0"/>
          <a:lstStyle>
            <a:lvl1pPr algn="l">
              <a:defRPr sz="1200"/>
            </a:lvl1pPr>
          </a:lstStyle>
          <a:p>
            <a:pPr>
              <a:defRPr/>
            </a:pPr>
            <a:endParaRPr lang="es-ES"/>
          </a:p>
        </p:txBody>
      </p:sp>
      <p:sp>
        <p:nvSpPr>
          <p:cNvPr id="3" name="2 Marcador de fecha"/>
          <p:cNvSpPr>
            <a:spLocks noGrp="1"/>
          </p:cNvSpPr>
          <p:nvPr>
            <p:ph type="dt" sz="quarter" idx="1"/>
          </p:nvPr>
        </p:nvSpPr>
        <p:spPr>
          <a:xfrm>
            <a:off x="3995738" y="0"/>
            <a:ext cx="3055937" cy="465138"/>
          </a:xfrm>
          <a:prstGeom prst="rect">
            <a:avLst/>
          </a:prstGeom>
        </p:spPr>
        <p:txBody>
          <a:bodyPr vert="horz" lIns="93497" tIns="46749" rIns="93497" bIns="46749" rtlCol="0"/>
          <a:lstStyle>
            <a:lvl1pPr algn="r">
              <a:defRPr sz="1200"/>
            </a:lvl1pPr>
          </a:lstStyle>
          <a:p>
            <a:pPr>
              <a:defRPr/>
            </a:pPr>
            <a:fld id="{03A0265C-B308-4B88-B98C-04E4A99EFE01}" type="datetimeFigureOut">
              <a:rPr lang="es-ES"/>
              <a:pPr>
                <a:defRPr/>
              </a:pPr>
              <a:t>26/02/2015</a:t>
            </a:fld>
            <a:endParaRPr lang="es-ES"/>
          </a:p>
        </p:txBody>
      </p:sp>
      <p:sp>
        <p:nvSpPr>
          <p:cNvPr id="4" name="3 Marcador de pie de página"/>
          <p:cNvSpPr>
            <a:spLocks noGrp="1"/>
          </p:cNvSpPr>
          <p:nvPr>
            <p:ph type="ftr" sz="quarter" idx="2"/>
          </p:nvPr>
        </p:nvSpPr>
        <p:spPr>
          <a:xfrm>
            <a:off x="0" y="8842375"/>
            <a:ext cx="3055938" cy="465138"/>
          </a:xfrm>
          <a:prstGeom prst="rect">
            <a:avLst/>
          </a:prstGeom>
        </p:spPr>
        <p:txBody>
          <a:bodyPr vert="horz" lIns="93497" tIns="46749" rIns="93497" bIns="46749" rtlCol="0" anchor="b"/>
          <a:lstStyle>
            <a:lvl1pPr algn="l">
              <a:defRPr sz="1200"/>
            </a:lvl1pPr>
          </a:lstStyle>
          <a:p>
            <a:pPr>
              <a:defRPr/>
            </a:pPr>
            <a:endParaRPr lang="es-ES"/>
          </a:p>
        </p:txBody>
      </p:sp>
      <p:sp>
        <p:nvSpPr>
          <p:cNvPr id="5" name="4 Marcador de número de diapositiva"/>
          <p:cNvSpPr>
            <a:spLocks noGrp="1"/>
          </p:cNvSpPr>
          <p:nvPr>
            <p:ph type="sldNum" sz="quarter" idx="3"/>
          </p:nvPr>
        </p:nvSpPr>
        <p:spPr>
          <a:xfrm>
            <a:off x="3995738" y="8842375"/>
            <a:ext cx="3055937" cy="465138"/>
          </a:xfrm>
          <a:prstGeom prst="rect">
            <a:avLst/>
          </a:prstGeom>
        </p:spPr>
        <p:txBody>
          <a:bodyPr vert="horz" wrap="square" lIns="93497" tIns="46749" rIns="93497" bIns="46749" numCol="1" anchor="b" anchorCtr="0" compatLnSpc="1">
            <a:prstTxWarp prst="textNoShape">
              <a:avLst/>
            </a:prstTxWarp>
          </a:bodyPr>
          <a:lstStyle>
            <a:lvl1pPr algn="r">
              <a:defRPr sz="1200"/>
            </a:lvl1pPr>
          </a:lstStyle>
          <a:p>
            <a:fld id="{038EFF59-C233-48C9-9382-1AFA2EFDE0CD}" type="slidenum">
              <a:rPr lang="es-ES" altLang="en-US"/>
              <a:pPr/>
              <a:t>0</a:t>
            </a:fld>
            <a:endParaRPr lang="es-ES" altLang="en-US"/>
          </a:p>
        </p:txBody>
      </p:sp>
    </p:spTree>
    <p:extLst>
      <p:ext uri="{BB962C8B-B14F-4D97-AF65-F5344CB8AC3E}">
        <p14:creationId xmlns:p14="http://schemas.microsoft.com/office/powerpoint/2010/main" val="5766498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346" name="Rectangle 2"/>
          <p:cNvSpPr>
            <a:spLocks noGrp="1" noChangeArrowheads="1"/>
          </p:cNvSpPr>
          <p:nvPr>
            <p:ph type="hdr" sz="quarter"/>
          </p:nvPr>
        </p:nvSpPr>
        <p:spPr bwMode="auto">
          <a:xfrm>
            <a:off x="0" y="0"/>
            <a:ext cx="3055938" cy="465138"/>
          </a:xfrm>
          <a:prstGeom prst="rect">
            <a:avLst/>
          </a:prstGeom>
          <a:noFill/>
          <a:ln w="9525">
            <a:noFill/>
            <a:miter lim="800000"/>
            <a:headEnd/>
            <a:tailEnd/>
          </a:ln>
          <a:effectLst/>
        </p:spPr>
        <p:txBody>
          <a:bodyPr vert="horz" wrap="square" lIns="93497" tIns="46749" rIns="93497" bIns="46749" numCol="1" anchor="t" anchorCtr="0" compatLnSpc="1">
            <a:prstTxWarp prst="textNoShape">
              <a:avLst/>
            </a:prstTxWarp>
          </a:bodyPr>
          <a:lstStyle>
            <a:lvl1pPr>
              <a:defRPr sz="1200">
                <a:latin typeface="Arial" charset="0"/>
              </a:defRPr>
            </a:lvl1pPr>
          </a:lstStyle>
          <a:p>
            <a:pPr>
              <a:defRPr/>
            </a:pPr>
            <a:endParaRPr lang="es-ES"/>
          </a:p>
        </p:txBody>
      </p:sp>
      <p:sp>
        <p:nvSpPr>
          <p:cNvPr id="57347" name="Rectangle 3"/>
          <p:cNvSpPr>
            <a:spLocks noGrp="1" noChangeArrowheads="1"/>
          </p:cNvSpPr>
          <p:nvPr>
            <p:ph type="dt" idx="1"/>
          </p:nvPr>
        </p:nvSpPr>
        <p:spPr bwMode="auto">
          <a:xfrm>
            <a:off x="3995738" y="0"/>
            <a:ext cx="3055937" cy="465138"/>
          </a:xfrm>
          <a:prstGeom prst="rect">
            <a:avLst/>
          </a:prstGeom>
          <a:noFill/>
          <a:ln w="9525">
            <a:noFill/>
            <a:miter lim="800000"/>
            <a:headEnd/>
            <a:tailEnd/>
          </a:ln>
          <a:effectLst/>
        </p:spPr>
        <p:txBody>
          <a:bodyPr vert="horz" wrap="square" lIns="93497" tIns="46749" rIns="93497" bIns="46749" numCol="1" anchor="t" anchorCtr="0" compatLnSpc="1">
            <a:prstTxWarp prst="textNoShape">
              <a:avLst/>
            </a:prstTxWarp>
          </a:bodyPr>
          <a:lstStyle>
            <a:lvl1pPr algn="r">
              <a:defRPr sz="1200">
                <a:latin typeface="Arial" charset="0"/>
              </a:defRPr>
            </a:lvl1pPr>
          </a:lstStyle>
          <a:p>
            <a:pPr>
              <a:defRPr/>
            </a:pPr>
            <a:endParaRPr lang="es-ES"/>
          </a:p>
        </p:txBody>
      </p:sp>
      <p:sp>
        <p:nvSpPr>
          <p:cNvPr id="130052" name="Rectangle 4"/>
          <p:cNvSpPr>
            <a:spLocks noGrp="1" noRot="1" noChangeAspect="1" noChangeArrowheads="1" noTextEdit="1"/>
          </p:cNvSpPr>
          <p:nvPr>
            <p:ph type="sldImg" idx="2"/>
          </p:nvPr>
        </p:nvSpPr>
        <p:spPr bwMode="auto">
          <a:xfrm>
            <a:off x="1200150" y="698500"/>
            <a:ext cx="4654550" cy="349091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9" name="Rectangle 5"/>
          <p:cNvSpPr>
            <a:spLocks noGrp="1" noChangeArrowheads="1"/>
          </p:cNvSpPr>
          <p:nvPr>
            <p:ph type="body" sz="quarter" idx="3"/>
          </p:nvPr>
        </p:nvSpPr>
        <p:spPr bwMode="auto">
          <a:xfrm>
            <a:off x="704850" y="4421188"/>
            <a:ext cx="5643563" cy="4189412"/>
          </a:xfrm>
          <a:prstGeom prst="rect">
            <a:avLst/>
          </a:prstGeom>
          <a:noFill/>
          <a:ln w="9525">
            <a:noFill/>
            <a:miter lim="800000"/>
            <a:headEnd/>
            <a:tailEnd/>
          </a:ln>
          <a:effectLst/>
        </p:spPr>
        <p:txBody>
          <a:bodyPr vert="horz" wrap="square" lIns="93497" tIns="46749" rIns="93497" bIns="46749" numCol="1" anchor="t" anchorCtr="0" compatLnSpc="1">
            <a:prstTxWarp prst="textNoShape">
              <a:avLst/>
            </a:prstTxWarp>
          </a:bodyPr>
          <a:lstStyle/>
          <a:p>
            <a:pPr lvl="0"/>
            <a:r>
              <a:rPr lang="es-ES" noProof="0" smtClean="0"/>
              <a:t>Haga clic para modificar el estilo de texto del patrón</a:t>
            </a:r>
          </a:p>
          <a:p>
            <a:pPr lvl="1"/>
            <a:r>
              <a:rPr lang="es-ES" noProof="0" smtClean="0"/>
              <a:t>Segundo nivel</a:t>
            </a:r>
          </a:p>
          <a:p>
            <a:pPr lvl="2"/>
            <a:r>
              <a:rPr lang="es-ES" noProof="0" smtClean="0"/>
              <a:t>Tercer nivel</a:t>
            </a:r>
          </a:p>
          <a:p>
            <a:pPr lvl="3"/>
            <a:r>
              <a:rPr lang="es-ES" noProof="0" smtClean="0"/>
              <a:t>Cuarto nivel</a:t>
            </a:r>
          </a:p>
          <a:p>
            <a:pPr lvl="4"/>
            <a:r>
              <a:rPr lang="es-ES" noProof="0" smtClean="0"/>
              <a:t>Quinto nivel</a:t>
            </a:r>
          </a:p>
        </p:txBody>
      </p:sp>
      <p:sp>
        <p:nvSpPr>
          <p:cNvPr id="57350" name="Rectangle 6"/>
          <p:cNvSpPr>
            <a:spLocks noGrp="1" noChangeArrowheads="1"/>
          </p:cNvSpPr>
          <p:nvPr>
            <p:ph type="ftr" sz="quarter" idx="4"/>
          </p:nvPr>
        </p:nvSpPr>
        <p:spPr bwMode="auto">
          <a:xfrm>
            <a:off x="0" y="8842375"/>
            <a:ext cx="3055938" cy="465138"/>
          </a:xfrm>
          <a:prstGeom prst="rect">
            <a:avLst/>
          </a:prstGeom>
          <a:noFill/>
          <a:ln w="9525">
            <a:noFill/>
            <a:miter lim="800000"/>
            <a:headEnd/>
            <a:tailEnd/>
          </a:ln>
          <a:effectLst/>
        </p:spPr>
        <p:txBody>
          <a:bodyPr vert="horz" wrap="square" lIns="93497" tIns="46749" rIns="93497" bIns="46749" numCol="1" anchor="b" anchorCtr="0" compatLnSpc="1">
            <a:prstTxWarp prst="textNoShape">
              <a:avLst/>
            </a:prstTxWarp>
          </a:bodyPr>
          <a:lstStyle>
            <a:lvl1pPr>
              <a:defRPr sz="1200">
                <a:latin typeface="Arial" charset="0"/>
              </a:defRPr>
            </a:lvl1pPr>
          </a:lstStyle>
          <a:p>
            <a:pPr>
              <a:defRPr/>
            </a:pPr>
            <a:endParaRPr lang="es-ES"/>
          </a:p>
        </p:txBody>
      </p:sp>
      <p:sp>
        <p:nvSpPr>
          <p:cNvPr id="57351" name="Rectangle 7"/>
          <p:cNvSpPr>
            <a:spLocks noGrp="1" noChangeArrowheads="1"/>
          </p:cNvSpPr>
          <p:nvPr>
            <p:ph type="sldNum" sz="quarter" idx="5"/>
          </p:nvPr>
        </p:nvSpPr>
        <p:spPr bwMode="auto">
          <a:xfrm>
            <a:off x="3995738" y="8842375"/>
            <a:ext cx="3055937" cy="465138"/>
          </a:xfrm>
          <a:prstGeom prst="rect">
            <a:avLst/>
          </a:prstGeom>
          <a:noFill/>
          <a:ln w="9525">
            <a:noFill/>
            <a:miter lim="800000"/>
            <a:headEnd/>
            <a:tailEnd/>
          </a:ln>
          <a:effectLst/>
        </p:spPr>
        <p:txBody>
          <a:bodyPr vert="horz" wrap="square" lIns="93497" tIns="46749" rIns="93497" bIns="46749" numCol="1" anchor="b" anchorCtr="0" compatLnSpc="1">
            <a:prstTxWarp prst="textNoShape">
              <a:avLst/>
            </a:prstTxWarp>
          </a:bodyPr>
          <a:lstStyle>
            <a:lvl1pPr algn="r">
              <a:defRPr sz="1200">
                <a:latin typeface="Arial" panose="020B0604020202020204" pitchFamily="34" charset="0"/>
              </a:defRPr>
            </a:lvl1pPr>
          </a:lstStyle>
          <a:p>
            <a:fld id="{F65EDC5A-6A4E-4C5A-997A-FC064C93DB9C}" type="slidenum">
              <a:rPr lang="es-ES" altLang="en-US"/>
              <a:pPr/>
              <a:t>‹Nº›</a:t>
            </a:fld>
            <a:endParaRPr lang="es-ES" altLang="en-US"/>
          </a:p>
        </p:txBody>
      </p:sp>
    </p:spTree>
    <p:extLst>
      <p:ext uri="{BB962C8B-B14F-4D97-AF65-F5344CB8AC3E}">
        <p14:creationId xmlns:p14="http://schemas.microsoft.com/office/powerpoint/2010/main" val="222915352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a:ln/>
        </p:spPr>
      </p:sp>
      <p:sp>
        <p:nvSpPr>
          <p:cNvPr id="13107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3107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EBE810EA-4C04-46B1-9042-A97E4C9A33E4}" type="slidenum">
              <a:rPr lang="es-ES" altLang="en-US">
                <a:latin typeface="Arial" panose="020B0604020202020204" pitchFamily="34" charset="0"/>
              </a:rPr>
              <a:pPr eaLnBrk="1" hangingPunct="1"/>
              <a:t>1</a:t>
            </a:fld>
            <a:endParaRPr lang="es-ES" altLang="en-US">
              <a:latin typeface="Arial" panose="020B0604020202020204" pitchFamily="34" charset="0"/>
            </a:endParaRPr>
          </a:p>
        </p:txBody>
      </p:sp>
    </p:spTree>
    <p:extLst>
      <p:ext uri="{BB962C8B-B14F-4D97-AF65-F5344CB8AC3E}">
        <p14:creationId xmlns:p14="http://schemas.microsoft.com/office/powerpoint/2010/main" val="31103124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a:ln/>
        </p:spPr>
      </p:sp>
      <p:sp>
        <p:nvSpPr>
          <p:cNvPr id="1320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321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24DE5F2B-8E0E-4BE3-BF03-02C26BF61698}" type="slidenum">
              <a:rPr lang="es-ES" altLang="en-US">
                <a:latin typeface="Arial" panose="020B0604020202020204" pitchFamily="34" charset="0"/>
              </a:rPr>
              <a:pPr eaLnBrk="1" hangingPunct="1"/>
              <a:t>2</a:t>
            </a:fld>
            <a:endParaRPr lang="es-ES" altLang="en-US">
              <a:latin typeface="Arial" panose="020B0604020202020204" pitchFamily="34" charset="0"/>
            </a:endParaRPr>
          </a:p>
        </p:txBody>
      </p:sp>
    </p:spTree>
    <p:extLst>
      <p:ext uri="{BB962C8B-B14F-4D97-AF65-F5344CB8AC3E}">
        <p14:creationId xmlns:p14="http://schemas.microsoft.com/office/powerpoint/2010/main" val="30768890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a:ln/>
        </p:spPr>
      </p:sp>
      <p:sp>
        <p:nvSpPr>
          <p:cNvPr id="1331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331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BA93CB26-5109-4B56-BEE4-5FFF6D6F77B7}" type="slidenum">
              <a:rPr lang="es-ES" altLang="en-US">
                <a:latin typeface="Arial" panose="020B0604020202020204" pitchFamily="34" charset="0"/>
              </a:rPr>
              <a:pPr eaLnBrk="1" hangingPunct="1"/>
              <a:t>3</a:t>
            </a:fld>
            <a:endParaRPr lang="es-ES" altLang="en-US">
              <a:latin typeface="Arial" panose="020B0604020202020204" pitchFamily="34" charset="0"/>
            </a:endParaRPr>
          </a:p>
        </p:txBody>
      </p:sp>
    </p:spTree>
    <p:extLst>
      <p:ext uri="{BB962C8B-B14F-4D97-AF65-F5344CB8AC3E}">
        <p14:creationId xmlns:p14="http://schemas.microsoft.com/office/powerpoint/2010/main" val="25758900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a:ln/>
        </p:spPr>
      </p:sp>
      <p:sp>
        <p:nvSpPr>
          <p:cNvPr id="1341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341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5973966A-D0B8-4BD9-80DB-A3EDA20B1C5F}" type="slidenum">
              <a:rPr lang="es-ES" altLang="en-US">
                <a:latin typeface="Arial" panose="020B0604020202020204" pitchFamily="34" charset="0"/>
              </a:rPr>
              <a:pPr eaLnBrk="1" hangingPunct="1"/>
              <a:t>4</a:t>
            </a:fld>
            <a:endParaRPr lang="es-ES" altLang="en-US">
              <a:latin typeface="Arial" panose="020B0604020202020204" pitchFamily="34" charset="0"/>
            </a:endParaRPr>
          </a:p>
        </p:txBody>
      </p:sp>
    </p:spTree>
    <p:extLst>
      <p:ext uri="{BB962C8B-B14F-4D97-AF65-F5344CB8AC3E}">
        <p14:creationId xmlns:p14="http://schemas.microsoft.com/office/powerpoint/2010/main" val="28363615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a:ln/>
        </p:spPr>
      </p:sp>
      <p:sp>
        <p:nvSpPr>
          <p:cNvPr id="1351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351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4308F837-0079-442E-91FC-DC01BB851CA1}" type="slidenum">
              <a:rPr lang="es-ES" altLang="en-US">
                <a:latin typeface="Arial" panose="020B0604020202020204" pitchFamily="34" charset="0"/>
              </a:rPr>
              <a:pPr eaLnBrk="1" hangingPunct="1"/>
              <a:t>5</a:t>
            </a:fld>
            <a:endParaRPr lang="es-ES" altLang="en-US">
              <a:latin typeface="Arial" panose="020B0604020202020204" pitchFamily="34" charset="0"/>
            </a:endParaRPr>
          </a:p>
        </p:txBody>
      </p:sp>
    </p:spTree>
    <p:extLst>
      <p:ext uri="{BB962C8B-B14F-4D97-AF65-F5344CB8AC3E}">
        <p14:creationId xmlns:p14="http://schemas.microsoft.com/office/powerpoint/2010/main" val="23645715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a:ln/>
        </p:spPr>
      </p:sp>
      <p:sp>
        <p:nvSpPr>
          <p:cNvPr id="1361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361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1511988F-9814-4E85-957C-254B76A1E659}" type="slidenum">
              <a:rPr lang="es-ES" altLang="en-US">
                <a:latin typeface="Arial" panose="020B0604020202020204" pitchFamily="34" charset="0"/>
              </a:rPr>
              <a:pPr eaLnBrk="1" hangingPunct="1"/>
              <a:t>6</a:t>
            </a:fld>
            <a:endParaRPr lang="es-ES" altLang="en-US">
              <a:latin typeface="Arial" panose="020B0604020202020204" pitchFamily="34" charset="0"/>
            </a:endParaRPr>
          </a:p>
        </p:txBody>
      </p:sp>
    </p:spTree>
    <p:extLst>
      <p:ext uri="{BB962C8B-B14F-4D97-AF65-F5344CB8AC3E}">
        <p14:creationId xmlns:p14="http://schemas.microsoft.com/office/powerpoint/2010/main" val="16614344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a:ln/>
        </p:spPr>
      </p:sp>
      <p:sp>
        <p:nvSpPr>
          <p:cNvPr id="1372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372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274DCC7D-3BCD-44F9-A334-6949FD9A653F}" type="slidenum">
              <a:rPr lang="es-ES" altLang="en-US">
                <a:latin typeface="Arial" panose="020B0604020202020204" pitchFamily="34" charset="0"/>
              </a:rPr>
              <a:pPr eaLnBrk="1" hangingPunct="1"/>
              <a:t>7</a:t>
            </a:fld>
            <a:endParaRPr lang="es-ES" altLang="en-US">
              <a:latin typeface="Arial" panose="020B0604020202020204" pitchFamily="34" charset="0"/>
            </a:endParaRPr>
          </a:p>
        </p:txBody>
      </p:sp>
    </p:spTree>
    <p:extLst>
      <p:ext uri="{BB962C8B-B14F-4D97-AF65-F5344CB8AC3E}">
        <p14:creationId xmlns:p14="http://schemas.microsoft.com/office/powerpoint/2010/main" val="17012606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a:ln/>
        </p:spPr>
      </p:sp>
      <p:sp>
        <p:nvSpPr>
          <p:cNvPr id="13824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3824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9E435ABB-FF37-4AF4-8236-EE95252AE1E8}" type="slidenum">
              <a:rPr lang="es-ES" altLang="en-US">
                <a:latin typeface="Arial" panose="020B0604020202020204" pitchFamily="34" charset="0"/>
              </a:rPr>
              <a:pPr eaLnBrk="1" hangingPunct="1"/>
              <a:t>8</a:t>
            </a:fld>
            <a:endParaRPr lang="es-ES" altLang="en-US">
              <a:latin typeface="Arial" panose="020B0604020202020204" pitchFamily="34" charset="0"/>
            </a:endParaRPr>
          </a:p>
        </p:txBody>
      </p:sp>
    </p:spTree>
    <p:extLst>
      <p:ext uri="{BB962C8B-B14F-4D97-AF65-F5344CB8AC3E}">
        <p14:creationId xmlns:p14="http://schemas.microsoft.com/office/powerpoint/2010/main" val="24304011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a:ln/>
        </p:spPr>
      </p:sp>
      <p:sp>
        <p:nvSpPr>
          <p:cNvPr id="1392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392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1B479933-AA0D-4212-8E99-80B68C278D6D}" type="slidenum">
              <a:rPr lang="es-ES" altLang="en-US">
                <a:latin typeface="Arial" panose="020B0604020202020204" pitchFamily="34" charset="0"/>
              </a:rPr>
              <a:pPr eaLnBrk="1" hangingPunct="1"/>
              <a:t>9</a:t>
            </a:fld>
            <a:endParaRPr lang="es-ES" altLang="en-US">
              <a:latin typeface="Arial" panose="020B0604020202020204" pitchFamily="34" charset="0"/>
            </a:endParaRPr>
          </a:p>
        </p:txBody>
      </p:sp>
    </p:spTree>
    <p:extLst>
      <p:ext uri="{BB962C8B-B14F-4D97-AF65-F5344CB8AC3E}">
        <p14:creationId xmlns:p14="http://schemas.microsoft.com/office/powerpoint/2010/main" val="42657776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a:ln/>
        </p:spPr>
      </p:sp>
      <p:sp>
        <p:nvSpPr>
          <p:cNvPr id="14029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4029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61D811A3-BAE2-4336-9FE0-11F965FD6D40}" type="slidenum">
              <a:rPr lang="es-ES" altLang="en-US">
                <a:latin typeface="Arial" panose="020B0604020202020204" pitchFamily="34" charset="0"/>
              </a:rPr>
              <a:pPr eaLnBrk="1" hangingPunct="1"/>
              <a:t>10</a:t>
            </a:fld>
            <a:endParaRPr lang="es-ES" altLang="en-US">
              <a:latin typeface="Arial" panose="020B0604020202020204" pitchFamily="34" charset="0"/>
            </a:endParaRPr>
          </a:p>
        </p:txBody>
      </p:sp>
    </p:spTree>
    <p:extLst>
      <p:ext uri="{BB962C8B-B14F-4D97-AF65-F5344CB8AC3E}">
        <p14:creationId xmlns:p14="http://schemas.microsoft.com/office/powerpoint/2010/main" val="39156531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a:ln/>
        </p:spPr>
      </p:sp>
      <p:sp>
        <p:nvSpPr>
          <p:cNvPr id="1413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413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08F53DAA-589B-4867-A02F-1D51B1EEF302}" type="slidenum">
              <a:rPr lang="es-ES" altLang="en-US">
                <a:latin typeface="Arial" panose="020B0604020202020204" pitchFamily="34" charset="0"/>
              </a:rPr>
              <a:pPr eaLnBrk="1" hangingPunct="1"/>
              <a:t>11</a:t>
            </a:fld>
            <a:endParaRPr lang="es-ES" altLang="en-US">
              <a:latin typeface="Arial" panose="020B0604020202020204" pitchFamily="34" charset="0"/>
            </a:endParaRPr>
          </a:p>
        </p:txBody>
      </p:sp>
    </p:spTree>
    <p:extLst>
      <p:ext uri="{BB962C8B-B14F-4D97-AF65-F5344CB8AC3E}">
        <p14:creationId xmlns:p14="http://schemas.microsoft.com/office/powerpoint/2010/main" val="39663057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a:ln/>
        </p:spPr>
      </p:sp>
      <p:sp>
        <p:nvSpPr>
          <p:cNvPr id="1423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423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EB0A54AA-49F7-4A24-B209-8813AF757FD9}" type="slidenum">
              <a:rPr lang="es-ES" altLang="en-US">
                <a:latin typeface="Arial" panose="020B0604020202020204" pitchFamily="34" charset="0"/>
              </a:rPr>
              <a:pPr eaLnBrk="1" hangingPunct="1"/>
              <a:t>12</a:t>
            </a:fld>
            <a:endParaRPr lang="es-ES" altLang="en-US">
              <a:latin typeface="Arial" panose="020B0604020202020204" pitchFamily="34" charset="0"/>
            </a:endParaRPr>
          </a:p>
        </p:txBody>
      </p:sp>
    </p:spTree>
    <p:extLst>
      <p:ext uri="{BB962C8B-B14F-4D97-AF65-F5344CB8AC3E}">
        <p14:creationId xmlns:p14="http://schemas.microsoft.com/office/powerpoint/2010/main" val="25229085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a:ln/>
        </p:spPr>
      </p:sp>
      <p:sp>
        <p:nvSpPr>
          <p:cNvPr id="1433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433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6F67CD48-2721-4B12-AC20-5249216BD6F9}" type="slidenum">
              <a:rPr lang="es-ES" altLang="en-US">
                <a:latin typeface="Arial" panose="020B0604020202020204" pitchFamily="34" charset="0"/>
              </a:rPr>
              <a:pPr eaLnBrk="1" hangingPunct="1"/>
              <a:t>13</a:t>
            </a:fld>
            <a:endParaRPr lang="es-ES" altLang="en-US">
              <a:latin typeface="Arial" panose="020B0604020202020204" pitchFamily="34" charset="0"/>
            </a:endParaRPr>
          </a:p>
        </p:txBody>
      </p:sp>
    </p:spTree>
    <p:extLst>
      <p:ext uri="{BB962C8B-B14F-4D97-AF65-F5344CB8AC3E}">
        <p14:creationId xmlns:p14="http://schemas.microsoft.com/office/powerpoint/2010/main" val="2492916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a:ln/>
        </p:spPr>
      </p:sp>
      <p:sp>
        <p:nvSpPr>
          <p:cNvPr id="1443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443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08B3FD4F-7C16-4896-AA81-72A01D3AC68D}" type="slidenum">
              <a:rPr lang="es-ES" altLang="en-US">
                <a:latin typeface="Arial" panose="020B0604020202020204" pitchFamily="34" charset="0"/>
              </a:rPr>
              <a:pPr eaLnBrk="1" hangingPunct="1"/>
              <a:t>14</a:t>
            </a:fld>
            <a:endParaRPr lang="es-ES" altLang="en-US">
              <a:latin typeface="Arial" panose="020B0604020202020204" pitchFamily="34" charset="0"/>
            </a:endParaRPr>
          </a:p>
        </p:txBody>
      </p:sp>
    </p:spTree>
    <p:extLst>
      <p:ext uri="{BB962C8B-B14F-4D97-AF65-F5344CB8AC3E}">
        <p14:creationId xmlns:p14="http://schemas.microsoft.com/office/powerpoint/2010/main" val="21798930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a:ln/>
        </p:spPr>
      </p:sp>
      <p:sp>
        <p:nvSpPr>
          <p:cNvPr id="14541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4541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F075DD30-CEB5-4BFC-A00F-B6E2D74A29F4}" type="slidenum">
              <a:rPr lang="es-ES" altLang="en-US">
                <a:latin typeface="Arial" panose="020B0604020202020204" pitchFamily="34" charset="0"/>
              </a:rPr>
              <a:pPr eaLnBrk="1" hangingPunct="1"/>
              <a:t>16</a:t>
            </a:fld>
            <a:endParaRPr lang="es-ES" altLang="en-US">
              <a:latin typeface="Arial" panose="020B0604020202020204" pitchFamily="34" charset="0"/>
            </a:endParaRPr>
          </a:p>
        </p:txBody>
      </p:sp>
    </p:spTree>
    <p:extLst>
      <p:ext uri="{BB962C8B-B14F-4D97-AF65-F5344CB8AC3E}">
        <p14:creationId xmlns:p14="http://schemas.microsoft.com/office/powerpoint/2010/main" val="9400703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F65EDC5A-6A4E-4C5A-997A-FC064C93DB9C}" type="slidenum">
              <a:rPr lang="es-ES" altLang="en-US"/>
              <a:pPr/>
              <a:t>‹Nº›</a:t>
            </a:fld>
            <a:endParaRPr lang="es-ES" altLang="en-US"/>
          </a:p>
        </p:txBody>
      </p:sp>
    </p:spTree>
    <p:extLst>
      <p:ext uri="{BB962C8B-B14F-4D97-AF65-F5344CB8AC3E}">
        <p14:creationId xmlns:p14="http://schemas.microsoft.com/office/powerpoint/2010/main" val="34170755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F65EDC5A-6A4E-4C5A-997A-FC064C93DB9C}" type="slidenum">
              <a:rPr lang="es-ES" altLang="en-US"/>
              <a:pPr/>
              <a:t>‹Nº›</a:t>
            </a:fld>
            <a:endParaRPr lang="es-ES" altLang="en-US"/>
          </a:p>
        </p:txBody>
      </p:sp>
    </p:spTree>
    <p:extLst>
      <p:ext uri="{BB962C8B-B14F-4D97-AF65-F5344CB8AC3E}">
        <p14:creationId xmlns:p14="http://schemas.microsoft.com/office/powerpoint/2010/main" val="42426563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F65EDC5A-6A4E-4C5A-997A-FC064C93DB9C}" type="slidenum">
              <a:rPr lang="es-ES" altLang="en-US"/>
              <a:pPr/>
              <a:t>‹Nº›</a:t>
            </a:fld>
            <a:endParaRPr lang="es-ES" altLang="en-US"/>
          </a:p>
        </p:txBody>
      </p:sp>
    </p:spTree>
    <p:extLst>
      <p:ext uri="{BB962C8B-B14F-4D97-AF65-F5344CB8AC3E}">
        <p14:creationId xmlns:p14="http://schemas.microsoft.com/office/powerpoint/2010/main" val="30594051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F65EDC5A-6A4E-4C5A-997A-FC064C93DB9C}" type="slidenum">
              <a:rPr lang="es-ES" altLang="en-US"/>
              <a:pPr/>
              <a:t>‹Nº›</a:t>
            </a:fld>
            <a:endParaRPr lang="es-ES" altLang="en-US"/>
          </a:p>
        </p:txBody>
      </p:sp>
    </p:spTree>
    <p:extLst>
      <p:ext uri="{BB962C8B-B14F-4D97-AF65-F5344CB8AC3E}">
        <p14:creationId xmlns:p14="http://schemas.microsoft.com/office/powerpoint/2010/main" val="20012443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a:ln/>
        </p:spPr>
      </p:sp>
      <p:sp>
        <p:nvSpPr>
          <p:cNvPr id="1464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464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FD539AF0-1BAF-4105-9FE0-1AF7779E72CB}" type="slidenum">
              <a:rPr lang="es-ES" altLang="en-US">
                <a:latin typeface="Arial" panose="020B0604020202020204" pitchFamily="34" charset="0"/>
              </a:rPr>
              <a:pPr eaLnBrk="1" hangingPunct="1"/>
              <a:t>21</a:t>
            </a:fld>
            <a:endParaRPr lang="es-ES" altLang="en-US">
              <a:latin typeface="Arial" panose="020B0604020202020204" pitchFamily="34" charset="0"/>
            </a:endParaRPr>
          </a:p>
        </p:txBody>
      </p:sp>
    </p:spTree>
    <p:extLst>
      <p:ext uri="{BB962C8B-B14F-4D97-AF65-F5344CB8AC3E}">
        <p14:creationId xmlns:p14="http://schemas.microsoft.com/office/powerpoint/2010/main" val="12487514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F65EDC5A-6A4E-4C5A-997A-FC064C93DB9C}" type="slidenum">
              <a:rPr lang="es-ES" altLang="en-US"/>
              <a:pPr/>
              <a:t>‹Nº›</a:t>
            </a:fld>
            <a:endParaRPr lang="es-ES" altLang="en-US"/>
          </a:p>
        </p:txBody>
      </p:sp>
    </p:spTree>
    <p:extLst>
      <p:ext uri="{BB962C8B-B14F-4D97-AF65-F5344CB8AC3E}">
        <p14:creationId xmlns:p14="http://schemas.microsoft.com/office/powerpoint/2010/main" val="1573275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a:ln/>
        </p:spPr>
      </p:sp>
      <p:sp>
        <p:nvSpPr>
          <p:cNvPr id="1474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474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B6E14EE5-2BBF-4479-88C2-533D7ADB2685}" type="slidenum">
              <a:rPr lang="es-ES" altLang="en-US">
                <a:latin typeface="Arial" panose="020B0604020202020204" pitchFamily="34" charset="0"/>
              </a:rPr>
              <a:pPr eaLnBrk="1" hangingPunct="1"/>
              <a:t>23</a:t>
            </a:fld>
            <a:endParaRPr lang="es-ES" altLang="en-US">
              <a:latin typeface="Arial" panose="020B0604020202020204" pitchFamily="34" charset="0"/>
            </a:endParaRPr>
          </a:p>
        </p:txBody>
      </p:sp>
    </p:spTree>
    <p:extLst>
      <p:ext uri="{BB962C8B-B14F-4D97-AF65-F5344CB8AC3E}">
        <p14:creationId xmlns:p14="http://schemas.microsoft.com/office/powerpoint/2010/main" val="16740427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F65EDC5A-6A4E-4C5A-997A-FC064C93DB9C}" type="slidenum">
              <a:rPr lang="es-ES" altLang="en-US"/>
              <a:pPr/>
              <a:t>‹Nº›</a:t>
            </a:fld>
            <a:endParaRPr lang="es-ES" altLang="en-US"/>
          </a:p>
        </p:txBody>
      </p:sp>
    </p:spTree>
    <p:extLst>
      <p:ext uri="{BB962C8B-B14F-4D97-AF65-F5344CB8AC3E}">
        <p14:creationId xmlns:p14="http://schemas.microsoft.com/office/powerpoint/2010/main" val="40334583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a:ln/>
        </p:spPr>
      </p:sp>
      <p:sp>
        <p:nvSpPr>
          <p:cNvPr id="1484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484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1346D518-2584-4865-AD48-FF74166072E3}" type="slidenum">
              <a:rPr lang="es-ES" altLang="en-US">
                <a:latin typeface="Arial" panose="020B0604020202020204" pitchFamily="34" charset="0"/>
              </a:rPr>
              <a:pPr eaLnBrk="1" hangingPunct="1"/>
              <a:t>25</a:t>
            </a:fld>
            <a:endParaRPr lang="es-ES" altLang="en-US">
              <a:latin typeface="Arial" panose="020B0604020202020204" pitchFamily="34" charset="0"/>
            </a:endParaRPr>
          </a:p>
        </p:txBody>
      </p:sp>
    </p:spTree>
    <p:extLst>
      <p:ext uri="{BB962C8B-B14F-4D97-AF65-F5344CB8AC3E}">
        <p14:creationId xmlns:p14="http://schemas.microsoft.com/office/powerpoint/2010/main" val="8328409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F65EDC5A-6A4E-4C5A-997A-FC064C93DB9C}" type="slidenum">
              <a:rPr lang="es-ES" altLang="en-US"/>
              <a:pPr/>
              <a:t>‹Nº›</a:t>
            </a:fld>
            <a:endParaRPr lang="es-ES" altLang="en-US"/>
          </a:p>
        </p:txBody>
      </p:sp>
    </p:spTree>
    <p:extLst>
      <p:ext uri="{BB962C8B-B14F-4D97-AF65-F5344CB8AC3E}">
        <p14:creationId xmlns:p14="http://schemas.microsoft.com/office/powerpoint/2010/main" val="1268220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a:ln/>
        </p:spPr>
      </p:sp>
      <p:sp>
        <p:nvSpPr>
          <p:cNvPr id="1495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495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D96BBF8C-A554-4748-A41F-A5C8638ECD73}" type="slidenum">
              <a:rPr lang="es-ES" altLang="en-US">
                <a:latin typeface="Arial" panose="020B0604020202020204" pitchFamily="34" charset="0"/>
              </a:rPr>
              <a:pPr eaLnBrk="1" hangingPunct="1"/>
              <a:t>27</a:t>
            </a:fld>
            <a:endParaRPr lang="es-ES" altLang="en-US">
              <a:latin typeface="Arial" panose="020B0604020202020204" pitchFamily="34" charset="0"/>
            </a:endParaRPr>
          </a:p>
        </p:txBody>
      </p:sp>
    </p:spTree>
    <p:extLst>
      <p:ext uri="{BB962C8B-B14F-4D97-AF65-F5344CB8AC3E}">
        <p14:creationId xmlns:p14="http://schemas.microsoft.com/office/powerpoint/2010/main" val="39509560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a:ln/>
        </p:spPr>
      </p:sp>
      <p:sp>
        <p:nvSpPr>
          <p:cNvPr id="15053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5053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85D8D5C3-9E7F-4A82-AD17-93BC8F1AA6FB}" type="slidenum">
              <a:rPr lang="es-ES" altLang="en-US">
                <a:latin typeface="Arial" panose="020B0604020202020204" pitchFamily="34" charset="0"/>
              </a:rPr>
              <a:pPr eaLnBrk="1" hangingPunct="1"/>
              <a:t>28</a:t>
            </a:fld>
            <a:endParaRPr lang="es-ES" altLang="en-US">
              <a:latin typeface="Arial" panose="020B0604020202020204" pitchFamily="34" charset="0"/>
            </a:endParaRPr>
          </a:p>
        </p:txBody>
      </p:sp>
    </p:spTree>
    <p:extLst>
      <p:ext uri="{BB962C8B-B14F-4D97-AF65-F5344CB8AC3E}">
        <p14:creationId xmlns:p14="http://schemas.microsoft.com/office/powerpoint/2010/main" val="41830107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a:ln/>
        </p:spPr>
      </p:sp>
      <p:sp>
        <p:nvSpPr>
          <p:cNvPr id="1515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515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9B3A38E1-E966-4AE3-9E3C-F736A8990FAC}" type="slidenum">
              <a:rPr lang="es-ES" altLang="en-US">
                <a:latin typeface="Arial" panose="020B0604020202020204" pitchFamily="34" charset="0"/>
              </a:rPr>
              <a:pPr eaLnBrk="1" hangingPunct="1"/>
              <a:t>29</a:t>
            </a:fld>
            <a:endParaRPr lang="es-ES" altLang="en-US">
              <a:latin typeface="Arial" panose="020B0604020202020204" pitchFamily="34" charset="0"/>
            </a:endParaRPr>
          </a:p>
        </p:txBody>
      </p:sp>
    </p:spTree>
    <p:extLst>
      <p:ext uri="{BB962C8B-B14F-4D97-AF65-F5344CB8AC3E}">
        <p14:creationId xmlns:p14="http://schemas.microsoft.com/office/powerpoint/2010/main" val="1179128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a:ln/>
        </p:spPr>
      </p:sp>
      <p:sp>
        <p:nvSpPr>
          <p:cNvPr id="1525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525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913021BB-3041-40CC-B368-7617EDA94F01}" type="slidenum">
              <a:rPr lang="es-ES" altLang="en-US">
                <a:latin typeface="Arial" panose="020B0604020202020204" pitchFamily="34" charset="0"/>
              </a:rPr>
              <a:pPr eaLnBrk="1" hangingPunct="1"/>
              <a:t>30</a:t>
            </a:fld>
            <a:endParaRPr lang="es-ES" altLang="en-US">
              <a:latin typeface="Arial" panose="020B0604020202020204" pitchFamily="34" charset="0"/>
            </a:endParaRPr>
          </a:p>
        </p:txBody>
      </p:sp>
    </p:spTree>
    <p:extLst>
      <p:ext uri="{BB962C8B-B14F-4D97-AF65-F5344CB8AC3E}">
        <p14:creationId xmlns:p14="http://schemas.microsoft.com/office/powerpoint/2010/main" val="13000055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a:ln/>
        </p:spPr>
      </p:sp>
      <p:sp>
        <p:nvSpPr>
          <p:cNvPr id="1536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536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BF2F9891-1732-4D0B-B408-25DA8D0A1808}" type="slidenum">
              <a:rPr lang="es-ES" altLang="en-US">
                <a:latin typeface="Arial" panose="020B0604020202020204" pitchFamily="34" charset="0"/>
              </a:rPr>
              <a:pPr eaLnBrk="1" hangingPunct="1"/>
              <a:t>31</a:t>
            </a:fld>
            <a:endParaRPr lang="es-ES" altLang="en-US">
              <a:latin typeface="Arial" panose="020B0604020202020204" pitchFamily="34" charset="0"/>
            </a:endParaRPr>
          </a:p>
        </p:txBody>
      </p:sp>
    </p:spTree>
    <p:extLst>
      <p:ext uri="{BB962C8B-B14F-4D97-AF65-F5344CB8AC3E}">
        <p14:creationId xmlns:p14="http://schemas.microsoft.com/office/powerpoint/2010/main" val="39494043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F65EDC5A-6A4E-4C5A-997A-FC064C93DB9C}" type="slidenum">
              <a:rPr lang="es-ES" altLang="en-US"/>
              <a:pPr/>
              <a:t>‹Nº›</a:t>
            </a:fld>
            <a:endParaRPr lang="es-ES" altLang="en-US"/>
          </a:p>
        </p:txBody>
      </p:sp>
    </p:spTree>
    <p:extLst>
      <p:ext uri="{BB962C8B-B14F-4D97-AF65-F5344CB8AC3E}">
        <p14:creationId xmlns:p14="http://schemas.microsoft.com/office/powerpoint/2010/main" val="261410370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F65EDC5A-6A4E-4C5A-997A-FC064C93DB9C}" type="slidenum">
              <a:rPr lang="es-ES" altLang="en-US"/>
              <a:pPr/>
              <a:t>‹Nº›</a:t>
            </a:fld>
            <a:endParaRPr lang="es-ES" altLang="en-US"/>
          </a:p>
        </p:txBody>
      </p:sp>
    </p:spTree>
    <p:extLst>
      <p:ext uri="{BB962C8B-B14F-4D97-AF65-F5344CB8AC3E}">
        <p14:creationId xmlns:p14="http://schemas.microsoft.com/office/powerpoint/2010/main" val="372805181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a:ln/>
        </p:spPr>
      </p:sp>
      <p:sp>
        <p:nvSpPr>
          <p:cNvPr id="1546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546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D282735A-55D6-460A-8186-F3AFD4D9059F}" type="slidenum">
              <a:rPr lang="es-ES" altLang="en-US">
                <a:latin typeface="Arial" panose="020B0604020202020204" pitchFamily="34" charset="0"/>
              </a:rPr>
              <a:pPr eaLnBrk="1" hangingPunct="1"/>
              <a:t>34</a:t>
            </a:fld>
            <a:endParaRPr lang="es-ES" altLang="en-US">
              <a:latin typeface="Arial" panose="020B0604020202020204" pitchFamily="34" charset="0"/>
            </a:endParaRPr>
          </a:p>
        </p:txBody>
      </p:sp>
    </p:spTree>
    <p:extLst>
      <p:ext uri="{BB962C8B-B14F-4D97-AF65-F5344CB8AC3E}">
        <p14:creationId xmlns:p14="http://schemas.microsoft.com/office/powerpoint/2010/main" val="5111417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a:ln/>
        </p:spPr>
      </p:sp>
      <p:sp>
        <p:nvSpPr>
          <p:cNvPr id="1556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556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58310C85-4EF0-40E6-8883-344D579690CA}" type="slidenum">
              <a:rPr lang="es-ES" altLang="en-US">
                <a:latin typeface="Arial" panose="020B0604020202020204" pitchFamily="34" charset="0"/>
              </a:rPr>
              <a:pPr eaLnBrk="1" hangingPunct="1"/>
              <a:t>35</a:t>
            </a:fld>
            <a:endParaRPr lang="es-ES" altLang="en-US">
              <a:latin typeface="Arial" panose="020B0604020202020204" pitchFamily="34" charset="0"/>
            </a:endParaRPr>
          </a:p>
        </p:txBody>
      </p:sp>
    </p:spTree>
    <p:extLst>
      <p:ext uri="{BB962C8B-B14F-4D97-AF65-F5344CB8AC3E}">
        <p14:creationId xmlns:p14="http://schemas.microsoft.com/office/powerpoint/2010/main" val="215603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a:ln/>
        </p:spPr>
      </p:sp>
      <p:sp>
        <p:nvSpPr>
          <p:cNvPr id="15667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5667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13A00196-4D89-4771-8CDB-9789CF65C341}" type="slidenum">
              <a:rPr lang="es-ES" altLang="en-US">
                <a:latin typeface="Arial" panose="020B0604020202020204" pitchFamily="34" charset="0"/>
              </a:rPr>
              <a:pPr eaLnBrk="1" hangingPunct="1"/>
              <a:t>36</a:t>
            </a:fld>
            <a:endParaRPr lang="es-ES" altLang="en-US">
              <a:latin typeface="Arial" panose="020B0604020202020204" pitchFamily="34" charset="0"/>
            </a:endParaRPr>
          </a:p>
        </p:txBody>
      </p:sp>
    </p:spTree>
    <p:extLst>
      <p:ext uri="{BB962C8B-B14F-4D97-AF65-F5344CB8AC3E}">
        <p14:creationId xmlns:p14="http://schemas.microsoft.com/office/powerpoint/2010/main" val="238390806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F65EDC5A-6A4E-4C5A-997A-FC064C93DB9C}" type="slidenum">
              <a:rPr lang="es-ES" altLang="en-US"/>
              <a:pPr/>
              <a:t>‹Nº›</a:t>
            </a:fld>
            <a:endParaRPr lang="es-ES" altLang="en-US"/>
          </a:p>
        </p:txBody>
      </p:sp>
    </p:spTree>
    <p:extLst>
      <p:ext uri="{BB962C8B-B14F-4D97-AF65-F5344CB8AC3E}">
        <p14:creationId xmlns:p14="http://schemas.microsoft.com/office/powerpoint/2010/main" val="240997743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F65EDC5A-6A4E-4C5A-997A-FC064C93DB9C}" type="slidenum">
              <a:rPr lang="es-ES" altLang="en-US"/>
              <a:pPr/>
              <a:t>‹Nº›</a:t>
            </a:fld>
            <a:endParaRPr lang="es-ES" altLang="en-US"/>
          </a:p>
        </p:txBody>
      </p:sp>
    </p:spTree>
    <p:extLst>
      <p:ext uri="{BB962C8B-B14F-4D97-AF65-F5344CB8AC3E}">
        <p14:creationId xmlns:p14="http://schemas.microsoft.com/office/powerpoint/2010/main" val="96670940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F65EDC5A-6A4E-4C5A-997A-FC064C93DB9C}" type="slidenum">
              <a:rPr lang="es-ES" altLang="en-US"/>
              <a:pPr/>
              <a:t>‹Nº›</a:t>
            </a:fld>
            <a:endParaRPr lang="es-ES" altLang="en-US"/>
          </a:p>
        </p:txBody>
      </p:sp>
    </p:spTree>
    <p:extLst>
      <p:ext uri="{BB962C8B-B14F-4D97-AF65-F5344CB8AC3E}">
        <p14:creationId xmlns:p14="http://schemas.microsoft.com/office/powerpoint/2010/main" val="385400998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F65EDC5A-6A4E-4C5A-997A-FC064C93DB9C}" type="slidenum">
              <a:rPr lang="es-ES" altLang="en-US"/>
              <a:pPr/>
              <a:t>‹Nº›</a:t>
            </a:fld>
            <a:endParaRPr lang="es-ES" altLang="en-US"/>
          </a:p>
        </p:txBody>
      </p:sp>
    </p:spTree>
    <p:extLst>
      <p:ext uri="{BB962C8B-B14F-4D97-AF65-F5344CB8AC3E}">
        <p14:creationId xmlns:p14="http://schemas.microsoft.com/office/powerpoint/2010/main" val="66963058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a:ln/>
        </p:spPr>
      </p:sp>
      <p:sp>
        <p:nvSpPr>
          <p:cNvPr id="1576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577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F883F5F4-0F14-453E-8C42-7FF5B921F1DE}" type="slidenum">
              <a:rPr lang="es-ES" altLang="en-US">
                <a:latin typeface="Arial" panose="020B0604020202020204" pitchFamily="34" charset="0"/>
              </a:rPr>
              <a:pPr eaLnBrk="1" hangingPunct="1"/>
              <a:t>41</a:t>
            </a:fld>
            <a:endParaRPr lang="es-ES" altLang="en-US">
              <a:latin typeface="Arial" panose="020B0604020202020204" pitchFamily="34" charset="0"/>
            </a:endParaRPr>
          </a:p>
        </p:txBody>
      </p:sp>
    </p:spTree>
    <p:extLst>
      <p:ext uri="{BB962C8B-B14F-4D97-AF65-F5344CB8AC3E}">
        <p14:creationId xmlns:p14="http://schemas.microsoft.com/office/powerpoint/2010/main" val="38683367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a:ln/>
        </p:spPr>
      </p:sp>
      <p:sp>
        <p:nvSpPr>
          <p:cNvPr id="1587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587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DED3C415-E9EE-4B1E-B808-6CA787389C4E}" type="slidenum">
              <a:rPr lang="es-ES" altLang="en-US">
                <a:latin typeface="Arial" panose="020B0604020202020204" pitchFamily="34" charset="0"/>
              </a:rPr>
              <a:pPr eaLnBrk="1" hangingPunct="1"/>
              <a:t>42</a:t>
            </a:fld>
            <a:endParaRPr lang="es-ES" altLang="en-US">
              <a:latin typeface="Arial" panose="020B0604020202020204" pitchFamily="34" charset="0"/>
            </a:endParaRPr>
          </a:p>
        </p:txBody>
      </p:sp>
    </p:spTree>
    <p:extLst>
      <p:ext uri="{BB962C8B-B14F-4D97-AF65-F5344CB8AC3E}">
        <p14:creationId xmlns:p14="http://schemas.microsoft.com/office/powerpoint/2010/main" val="312499536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F65EDC5A-6A4E-4C5A-997A-FC064C93DB9C}" type="slidenum">
              <a:rPr lang="es-ES" altLang="en-US"/>
              <a:pPr/>
              <a:t>‹Nº›</a:t>
            </a:fld>
            <a:endParaRPr lang="es-ES" altLang="en-US"/>
          </a:p>
        </p:txBody>
      </p:sp>
    </p:spTree>
    <p:extLst>
      <p:ext uri="{BB962C8B-B14F-4D97-AF65-F5344CB8AC3E}">
        <p14:creationId xmlns:p14="http://schemas.microsoft.com/office/powerpoint/2010/main" val="13633227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F65EDC5A-6A4E-4C5A-997A-FC064C93DB9C}" type="slidenum">
              <a:rPr lang="es-ES" altLang="en-US"/>
              <a:pPr/>
              <a:t>‹Nº›</a:t>
            </a:fld>
            <a:endParaRPr lang="es-ES" altLang="en-US"/>
          </a:p>
        </p:txBody>
      </p:sp>
    </p:spTree>
    <p:extLst>
      <p:ext uri="{BB962C8B-B14F-4D97-AF65-F5344CB8AC3E}">
        <p14:creationId xmlns:p14="http://schemas.microsoft.com/office/powerpoint/2010/main" val="29382951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a:ln/>
        </p:spPr>
      </p:sp>
      <p:sp>
        <p:nvSpPr>
          <p:cNvPr id="1597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597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15A3B971-B06A-4CE1-B688-B00A5C06A612}" type="slidenum">
              <a:rPr lang="es-ES" altLang="en-US">
                <a:latin typeface="Arial" panose="020B0604020202020204" pitchFamily="34" charset="0"/>
              </a:rPr>
              <a:pPr eaLnBrk="1" hangingPunct="1"/>
              <a:t>46</a:t>
            </a:fld>
            <a:endParaRPr lang="es-ES" altLang="en-US">
              <a:latin typeface="Arial" panose="020B0604020202020204" pitchFamily="34" charset="0"/>
            </a:endParaRPr>
          </a:p>
        </p:txBody>
      </p:sp>
    </p:spTree>
    <p:extLst>
      <p:ext uri="{BB962C8B-B14F-4D97-AF65-F5344CB8AC3E}">
        <p14:creationId xmlns:p14="http://schemas.microsoft.com/office/powerpoint/2010/main" val="379508195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a:ln/>
        </p:spPr>
      </p:sp>
      <p:sp>
        <p:nvSpPr>
          <p:cNvPr id="1607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607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67F4CCB0-098C-49F5-8BC3-45F859D7B37F}" type="slidenum">
              <a:rPr lang="es-ES" altLang="en-US">
                <a:latin typeface="Arial" panose="020B0604020202020204" pitchFamily="34" charset="0"/>
              </a:rPr>
              <a:pPr eaLnBrk="1" hangingPunct="1"/>
              <a:t>48</a:t>
            </a:fld>
            <a:endParaRPr lang="es-ES" altLang="en-US">
              <a:latin typeface="Arial" panose="020B0604020202020204" pitchFamily="34" charset="0"/>
            </a:endParaRPr>
          </a:p>
        </p:txBody>
      </p:sp>
    </p:spTree>
    <p:extLst>
      <p:ext uri="{BB962C8B-B14F-4D97-AF65-F5344CB8AC3E}">
        <p14:creationId xmlns:p14="http://schemas.microsoft.com/office/powerpoint/2010/main" val="290665237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a:ln/>
        </p:spPr>
      </p:sp>
      <p:sp>
        <p:nvSpPr>
          <p:cNvPr id="1617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617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2C94372A-543D-4D59-928C-4C4A993ACD04}" type="slidenum">
              <a:rPr lang="es-ES" altLang="en-US">
                <a:latin typeface="Arial" panose="020B0604020202020204" pitchFamily="34" charset="0"/>
              </a:rPr>
              <a:pPr eaLnBrk="1" hangingPunct="1"/>
              <a:t>50</a:t>
            </a:fld>
            <a:endParaRPr lang="es-ES" altLang="en-US">
              <a:latin typeface="Arial" panose="020B0604020202020204" pitchFamily="34" charset="0"/>
            </a:endParaRPr>
          </a:p>
        </p:txBody>
      </p:sp>
    </p:spTree>
    <p:extLst>
      <p:ext uri="{BB962C8B-B14F-4D97-AF65-F5344CB8AC3E}">
        <p14:creationId xmlns:p14="http://schemas.microsoft.com/office/powerpoint/2010/main" val="127713525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a:ln/>
        </p:spPr>
      </p:sp>
      <p:sp>
        <p:nvSpPr>
          <p:cNvPr id="1628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628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5DFE257B-7E52-4307-8D0C-78AA0278707C}" type="slidenum">
              <a:rPr lang="es-ES" altLang="en-US">
                <a:latin typeface="Arial" panose="020B0604020202020204" pitchFamily="34" charset="0"/>
              </a:rPr>
              <a:pPr eaLnBrk="1" hangingPunct="1"/>
              <a:t>51</a:t>
            </a:fld>
            <a:endParaRPr lang="es-ES" altLang="en-US">
              <a:latin typeface="Arial" panose="020B0604020202020204" pitchFamily="34" charset="0"/>
            </a:endParaRPr>
          </a:p>
        </p:txBody>
      </p:sp>
    </p:spTree>
    <p:extLst>
      <p:ext uri="{BB962C8B-B14F-4D97-AF65-F5344CB8AC3E}">
        <p14:creationId xmlns:p14="http://schemas.microsoft.com/office/powerpoint/2010/main" val="404388146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a:ln/>
        </p:spPr>
      </p:sp>
      <p:sp>
        <p:nvSpPr>
          <p:cNvPr id="16384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6384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6370809E-F5B3-43B1-A021-B319C21720F9}" type="slidenum">
              <a:rPr lang="es-ES" altLang="en-US">
                <a:latin typeface="Arial" panose="020B0604020202020204" pitchFamily="34" charset="0"/>
              </a:rPr>
              <a:pPr eaLnBrk="1" hangingPunct="1"/>
              <a:t>52</a:t>
            </a:fld>
            <a:endParaRPr lang="es-ES" altLang="en-US">
              <a:latin typeface="Arial" panose="020B0604020202020204" pitchFamily="34" charset="0"/>
            </a:endParaRPr>
          </a:p>
        </p:txBody>
      </p:sp>
    </p:spTree>
    <p:extLst>
      <p:ext uri="{BB962C8B-B14F-4D97-AF65-F5344CB8AC3E}">
        <p14:creationId xmlns:p14="http://schemas.microsoft.com/office/powerpoint/2010/main" val="150535051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a:ln/>
        </p:spPr>
      </p:sp>
      <p:sp>
        <p:nvSpPr>
          <p:cNvPr id="1648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648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19542899-3CE2-4AB8-A0B0-CE792E6A9A4D}" type="slidenum">
              <a:rPr lang="es-ES" altLang="en-US">
                <a:latin typeface="Arial" panose="020B0604020202020204" pitchFamily="34" charset="0"/>
              </a:rPr>
              <a:pPr eaLnBrk="1" hangingPunct="1"/>
              <a:t>53</a:t>
            </a:fld>
            <a:endParaRPr lang="es-ES" altLang="en-US">
              <a:latin typeface="Arial" panose="020B0604020202020204" pitchFamily="34" charset="0"/>
            </a:endParaRPr>
          </a:p>
        </p:txBody>
      </p:sp>
    </p:spTree>
    <p:extLst>
      <p:ext uri="{BB962C8B-B14F-4D97-AF65-F5344CB8AC3E}">
        <p14:creationId xmlns:p14="http://schemas.microsoft.com/office/powerpoint/2010/main" val="111675900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a:ln/>
        </p:spPr>
      </p:sp>
      <p:sp>
        <p:nvSpPr>
          <p:cNvPr id="16589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6589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9753EB33-07FF-4A8C-AB70-562174E75F70}" type="slidenum">
              <a:rPr lang="es-ES" altLang="en-US">
                <a:latin typeface="Arial" panose="020B0604020202020204" pitchFamily="34" charset="0"/>
              </a:rPr>
              <a:pPr eaLnBrk="1" hangingPunct="1"/>
              <a:t>54</a:t>
            </a:fld>
            <a:endParaRPr lang="es-ES" altLang="en-US">
              <a:latin typeface="Arial" panose="020B0604020202020204" pitchFamily="34" charset="0"/>
            </a:endParaRPr>
          </a:p>
        </p:txBody>
      </p:sp>
    </p:spTree>
    <p:extLst>
      <p:ext uri="{BB962C8B-B14F-4D97-AF65-F5344CB8AC3E}">
        <p14:creationId xmlns:p14="http://schemas.microsoft.com/office/powerpoint/2010/main" val="112379064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a:ln/>
        </p:spPr>
      </p:sp>
      <p:sp>
        <p:nvSpPr>
          <p:cNvPr id="1669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669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F840A3A8-B890-4043-868A-168F2A1DA24D}" type="slidenum">
              <a:rPr lang="es-ES" altLang="en-US">
                <a:latin typeface="Arial" panose="020B0604020202020204" pitchFamily="34" charset="0"/>
              </a:rPr>
              <a:pPr eaLnBrk="1" hangingPunct="1"/>
              <a:t>55</a:t>
            </a:fld>
            <a:endParaRPr lang="es-ES" altLang="en-US">
              <a:latin typeface="Arial" panose="020B0604020202020204" pitchFamily="34" charset="0"/>
            </a:endParaRPr>
          </a:p>
        </p:txBody>
      </p:sp>
    </p:spTree>
    <p:extLst>
      <p:ext uri="{BB962C8B-B14F-4D97-AF65-F5344CB8AC3E}">
        <p14:creationId xmlns:p14="http://schemas.microsoft.com/office/powerpoint/2010/main" val="341806951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a:ln/>
        </p:spPr>
      </p:sp>
      <p:sp>
        <p:nvSpPr>
          <p:cNvPr id="1679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679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2D6646AD-6189-4694-8BAB-A55D0D8233C1}" type="slidenum">
              <a:rPr lang="es-ES" altLang="en-US">
                <a:latin typeface="Arial" panose="020B0604020202020204" pitchFamily="34" charset="0"/>
              </a:rPr>
              <a:pPr eaLnBrk="1" hangingPunct="1"/>
              <a:t>56</a:t>
            </a:fld>
            <a:endParaRPr lang="es-ES" altLang="en-US">
              <a:latin typeface="Arial" panose="020B0604020202020204" pitchFamily="34" charset="0"/>
            </a:endParaRPr>
          </a:p>
        </p:txBody>
      </p:sp>
    </p:spTree>
    <p:extLst>
      <p:ext uri="{BB962C8B-B14F-4D97-AF65-F5344CB8AC3E}">
        <p14:creationId xmlns:p14="http://schemas.microsoft.com/office/powerpoint/2010/main" val="33050983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a:ln/>
        </p:spPr>
      </p:sp>
      <p:sp>
        <p:nvSpPr>
          <p:cNvPr id="1689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689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D1195A02-A098-477C-854C-306E255F76F2}" type="slidenum">
              <a:rPr lang="es-ES" altLang="en-US">
                <a:latin typeface="Arial" panose="020B0604020202020204" pitchFamily="34" charset="0"/>
              </a:rPr>
              <a:pPr eaLnBrk="1" hangingPunct="1"/>
              <a:t>57</a:t>
            </a:fld>
            <a:endParaRPr lang="es-ES" altLang="en-US">
              <a:latin typeface="Arial" panose="020B0604020202020204" pitchFamily="34" charset="0"/>
            </a:endParaRPr>
          </a:p>
        </p:txBody>
      </p:sp>
    </p:spTree>
    <p:extLst>
      <p:ext uri="{BB962C8B-B14F-4D97-AF65-F5344CB8AC3E}">
        <p14:creationId xmlns:p14="http://schemas.microsoft.com/office/powerpoint/2010/main" val="66713166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a:ln/>
        </p:spPr>
      </p:sp>
      <p:sp>
        <p:nvSpPr>
          <p:cNvPr id="1699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699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4A1A3968-3722-4933-ACDB-787C7A64FBC0}" type="slidenum">
              <a:rPr lang="es-ES" altLang="en-US">
                <a:latin typeface="Arial" panose="020B0604020202020204" pitchFamily="34" charset="0"/>
              </a:rPr>
              <a:pPr eaLnBrk="1" hangingPunct="1"/>
              <a:t>58</a:t>
            </a:fld>
            <a:endParaRPr lang="es-ES" altLang="en-US">
              <a:latin typeface="Arial" panose="020B0604020202020204" pitchFamily="34" charset="0"/>
            </a:endParaRPr>
          </a:p>
        </p:txBody>
      </p:sp>
    </p:spTree>
    <p:extLst>
      <p:ext uri="{BB962C8B-B14F-4D97-AF65-F5344CB8AC3E}">
        <p14:creationId xmlns:p14="http://schemas.microsoft.com/office/powerpoint/2010/main" val="30553896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a:ln/>
        </p:spPr>
      </p:sp>
      <p:sp>
        <p:nvSpPr>
          <p:cNvPr id="17101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7101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8EB422D9-F030-473F-A55A-74998CF1C81D}" type="slidenum">
              <a:rPr lang="es-ES" altLang="en-US">
                <a:latin typeface="Arial" panose="020B0604020202020204" pitchFamily="34" charset="0"/>
              </a:rPr>
              <a:pPr eaLnBrk="1" hangingPunct="1"/>
              <a:t>61</a:t>
            </a:fld>
            <a:endParaRPr lang="es-ES" altLang="en-US">
              <a:latin typeface="Arial" panose="020B0604020202020204" pitchFamily="34" charset="0"/>
            </a:endParaRPr>
          </a:p>
        </p:txBody>
      </p:sp>
    </p:spTree>
    <p:extLst>
      <p:ext uri="{BB962C8B-B14F-4D97-AF65-F5344CB8AC3E}">
        <p14:creationId xmlns:p14="http://schemas.microsoft.com/office/powerpoint/2010/main" val="394360018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a:ln/>
        </p:spPr>
      </p:sp>
      <p:sp>
        <p:nvSpPr>
          <p:cNvPr id="1720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720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B43644FF-6168-4449-A7CF-30A3580B9BB9}" type="slidenum">
              <a:rPr lang="es-ES" altLang="en-US">
                <a:latin typeface="Arial" panose="020B0604020202020204" pitchFamily="34" charset="0"/>
              </a:rPr>
              <a:pPr eaLnBrk="1" hangingPunct="1"/>
              <a:t>62</a:t>
            </a:fld>
            <a:endParaRPr lang="es-ES" altLang="en-US">
              <a:latin typeface="Arial" panose="020B0604020202020204" pitchFamily="34" charset="0"/>
            </a:endParaRPr>
          </a:p>
        </p:txBody>
      </p:sp>
    </p:spTree>
    <p:extLst>
      <p:ext uri="{BB962C8B-B14F-4D97-AF65-F5344CB8AC3E}">
        <p14:creationId xmlns:p14="http://schemas.microsoft.com/office/powerpoint/2010/main" val="195159081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a:ln/>
        </p:spPr>
      </p:sp>
      <p:sp>
        <p:nvSpPr>
          <p:cNvPr id="1730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730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C9352DDC-92F2-4997-945F-7FB90B8BA38E}" type="slidenum">
              <a:rPr lang="es-ES" altLang="en-US">
                <a:latin typeface="Arial" panose="020B0604020202020204" pitchFamily="34" charset="0"/>
              </a:rPr>
              <a:pPr eaLnBrk="1" hangingPunct="1"/>
              <a:t>63</a:t>
            </a:fld>
            <a:endParaRPr lang="es-ES" altLang="en-US">
              <a:latin typeface="Arial" panose="020B0604020202020204" pitchFamily="34" charset="0"/>
            </a:endParaRPr>
          </a:p>
        </p:txBody>
      </p:sp>
    </p:spTree>
    <p:extLst>
      <p:ext uri="{BB962C8B-B14F-4D97-AF65-F5344CB8AC3E}">
        <p14:creationId xmlns:p14="http://schemas.microsoft.com/office/powerpoint/2010/main" val="85306333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a:ln/>
        </p:spPr>
      </p:sp>
      <p:sp>
        <p:nvSpPr>
          <p:cNvPr id="1740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740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1CEC1685-02E9-4F27-918D-0BEBC58A7652}" type="slidenum">
              <a:rPr lang="es-ES" altLang="en-US">
                <a:latin typeface="Arial" panose="020B0604020202020204" pitchFamily="34" charset="0"/>
              </a:rPr>
              <a:pPr eaLnBrk="1" hangingPunct="1"/>
              <a:t>64</a:t>
            </a:fld>
            <a:endParaRPr lang="es-ES" altLang="en-US">
              <a:latin typeface="Arial" panose="020B0604020202020204" pitchFamily="34" charset="0"/>
            </a:endParaRPr>
          </a:p>
        </p:txBody>
      </p:sp>
    </p:spTree>
    <p:extLst>
      <p:ext uri="{BB962C8B-B14F-4D97-AF65-F5344CB8AC3E}">
        <p14:creationId xmlns:p14="http://schemas.microsoft.com/office/powerpoint/2010/main" val="99011588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a:ln/>
        </p:spPr>
      </p:sp>
      <p:sp>
        <p:nvSpPr>
          <p:cNvPr id="1751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751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B756D1D1-6C22-4EB0-8AA7-8AC69DE9D2EB}" type="slidenum">
              <a:rPr lang="es-ES" altLang="en-US">
                <a:latin typeface="Arial" panose="020B0604020202020204" pitchFamily="34" charset="0"/>
              </a:rPr>
              <a:pPr eaLnBrk="1" hangingPunct="1"/>
              <a:t>65</a:t>
            </a:fld>
            <a:endParaRPr lang="es-ES" altLang="en-US">
              <a:latin typeface="Arial" panose="020B0604020202020204" pitchFamily="34" charset="0"/>
            </a:endParaRPr>
          </a:p>
        </p:txBody>
      </p:sp>
    </p:spTree>
    <p:extLst>
      <p:ext uri="{BB962C8B-B14F-4D97-AF65-F5344CB8AC3E}">
        <p14:creationId xmlns:p14="http://schemas.microsoft.com/office/powerpoint/2010/main" val="56626799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a:ln/>
        </p:spPr>
      </p:sp>
      <p:sp>
        <p:nvSpPr>
          <p:cNvPr id="17613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7613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CC668516-2205-4DA9-99D7-6352BDD93F59}" type="slidenum">
              <a:rPr lang="es-ES" altLang="en-US">
                <a:latin typeface="Arial" panose="020B0604020202020204" pitchFamily="34" charset="0"/>
              </a:rPr>
              <a:pPr eaLnBrk="1" hangingPunct="1"/>
              <a:t>66</a:t>
            </a:fld>
            <a:endParaRPr lang="es-ES" altLang="en-US">
              <a:latin typeface="Arial" panose="020B0604020202020204" pitchFamily="34" charset="0"/>
            </a:endParaRPr>
          </a:p>
        </p:txBody>
      </p:sp>
    </p:spTree>
    <p:extLst>
      <p:ext uri="{BB962C8B-B14F-4D97-AF65-F5344CB8AC3E}">
        <p14:creationId xmlns:p14="http://schemas.microsoft.com/office/powerpoint/2010/main" val="126416534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a:ln/>
        </p:spPr>
      </p:sp>
      <p:sp>
        <p:nvSpPr>
          <p:cNvPr id="1771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771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59290476-C1DC-4AC9-AADC-47D91223A106}" type="slidenum">
              <a:rPr lang="es-ES" altLang="en-US">
                <a:latin typeface="Arial" panose="020B0604020202020204" pitchFamily="34" charset="0"/>
              </a:rPr>
              <a:pPr eaLnBrk="1" hangingPunct="1"/>
              <a:t>67</a:t>
            </a:fld>
            <a:endParaRPr lang="es-ES" altLang="en-US">
              <a:latin typeface="Arial" panose="020B0604020202020204" pitchFamily="34" charset="0"/>
            </a:endParaRPr>
          </a:p>
        </p:txBody>
      </p:sp>
    </p:spTree>
    <p:extLst>
      <p:ext uri="{BB962C8B-B14F-4D97-AF65-F5344CB8AC3E}">
        <p14:creationId xmlns:p14="http://schemas.microsoft.com/office/powerpoint/2010/main" val="31657493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a:ln/>
        </p:spPr>
      </p:sp>
      <p:sp>
        <p:nvSpPr>
          <p:cNvPr id="1781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781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C0DD8CCD-D4B3-4BD7-A542-C2B73ECDA14D}" type="slidenum">
              <a:rPr lang="es-ES" altLang="en-US">
                <a:latin typeface="Arial" panose="020B0604020202020204" pitchFamily="34" charset="0"/>
              </a:rPr>
              <a:pPr eaLnBrk="1" hangingPunct="1"/>
              <a:t>68</a:t>
            </a:fld>
            <a:endParaRPr lang="es-ES" altLang="en-US">
              <a:latin typeface="Arial" panose="020B0604020202020204" pitchFamily="34" charset="0"/>
            </a:endParaRPr>
          </a:p>
        </p:txBody>
      </p:sp>
    </p:spTree>
    <p:extLst>
      <p:ext uri="{BB962C8B-B14F-4D97-AF65-F5344CB8AC3E}">
        <p14:creationId xmlns:p14="http://schemas.microsoft.com/office/powerpoint/2010/main" val="251775108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a:ln/>
        </p:spPr>
      </p:sp>
      <p:sp>
        <p:nvSpPr>
          <p:cNvPr id="1792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792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F2A4ADF7-F311-45F5-9EA5-A53F5B44B86E}" type="slidenum">
              <a:rPr lang="es-ES" altLang="en-US">
                <a:latin typeface="Arial" panose="020B0604020202020204" pitchFamily="34" charset="0"/>
              </a:rPr>
              <a:pPr eaLnBrk="1" hangingPunct="1"/>
              <a:t>69</a:t>
            </a:fld>
            <a:endParaRPr lang="es-ES" altLang="en-US">
              <a:latin typeface="Arial" panose="020B0604020202020204" pitchFamily="34" charset="0"/>
            </a:endParaRPr>
          </a:p>
        </p:txBody>
      </p:sp>
    </p:spTree>
    <p:extLst>
      <p:ext uri="{BB962C8B-B14F-4D97-AF65-F5344CB8AC3E}">
        <p14:creationId xmlns:p14="http://schemas.microsoft.com/office/powerpoint/2010/main" val="401467905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a:ln/>
        </p:spPr>
      </p:sp>
      <p:sp>
        <p:nvSpPr>
          <p:cNvPr id="1802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802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1CB04E8E-6F1B-45E8-A10C-AF802FC9A9B1}" type="slidenum">
              <a:rPr lang="es-ES" altLang="en-US">
                <a:latin typeface="Arial" panose="020B0604020202020204" pitchFamily="34" charset="0"/>
              </a:rPr>
              <a:pPr eaLnBrk="1" hangingPunct="1"/>
              <a:t>70</a:t>
            </a:fld>
            <a:endParaRPr lang="es-ES" altLang="en-US">
              <a:latin typeface="Arial" panose="020B0604020202020204" pitchFamily="34" charset="0"/>
            </a:endParaRPr>
          </a:p>
        </p:txBody>
      </p:sp>
    </p:spTree>
    <p:extLst>
      <p:ext uri="{BB962C8B-B14F-4D97-AF65-F5344CB8AC3E}">
        <p14:creationId xmlns:p14="http://schemas.microsoft.com/office/powerpoint/2010/main" val="321939940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a:ln/>
        </p:spPr>
      </p:sp>
      <p:sp>
        <p:nvSpPr>
          <p:cNvPr id="1812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812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B94F5D33-3CBA-44DE-9B60-15338032F475}" type="slidenum">
              <a:rPr lang="es-ES" altLang="en-US">
                <a:latin typeface="Arial" panose="020B0604020202020204" pitchFamily="34" charset="0"/>
              </a:rPr>
              <a:pPr eaLnBrk="1" hangingPunct="1"/>
              <a:t>71</a:t>
            </a:fld>
            <a:endParaRPr lang="es-ES" altLang="en-US">
              <a:latin typeface="Arial" panose="020B0604020202020204" pitchFamily="34" charset="0"/>
            </a:endParaRPr>
          </a:p>
        </p:txBody>
      </p:sp>
    </p:spTree>
    <p:extLst>
      <p:ext uri="{BB962C8B-B14F-4D97-AF65-F5344CB8AC3E}">
        <p14:creationId xmlns:p14="http://schemas.microsoft.com/office/powerpoint/2010/main" val="16519538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a:ln/>
        </p:spPr>
      </p:sp>
      <p:sp>
        <p:nvSpPr>
          <p:cNvPr id="18227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8227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7A3C4F89-949A-4E7B-87CB-845BBA8C94EC}" type="slidenum">
              <a:rPr lang="es-ES" altLang="en-US">
                <a:latin typeface="Arial" panose="020B0604020202020204" pitchFamily="34" charset="0"/>
              </a:rPr>
              <a:pPr eaLnBrk="1" hangingPunct="1"/>
              <a:t>72</a:t>
            </a:fld>
            <a:endParaRPr lang="es-ES" altLang="en-US">
              <a:latin typeface="Arial" panose="020B0604020202020204" pitchFamily="34" charset="0"/>
            </a:endParaRPr>
          </a:p>
        </p:txBody>
      </p:sp>
    </p:spTree>
    <p:extLst>
      <p:ext uri="{BB962C8B-B14F-4D97-AF65-F5344CB8AC3E}">
        <p14:creationId xmlns:p14="http://schemas.microsoft.com/office/powerpoint/2010/main" val="65887765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a:ln/>
        </p:spPr>
      </p:sp>
      <p:sp>
        <p:nvSpPr>
          <p:cNvPr id="1832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833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94E6F300-E385-4265-8C4D-602BA5480450}" type="slidenum">
              <a:rPr lang="es-ES" altLang="en-US">
                <a:latin typeface="Arial" panose="020B0604020202020204" pitchFamily="34" charset="0"/>
              </a:rPr>
              <a:pPr eaLnBrk="1" hangingPunct="1"/>
              <a:t>73</a:t>
            </a:fld>
            <a:endParaRPr lang="es-ES" altLang="en-US">
              <a:latin typeface="Arial" panose="020B0604020202020204" pitchFamily="34" charset="0"/>
            </a:endParaRPr>
          </a:p>
        </p:txBody>
      </p:sp>
    </p:spTree>
    <p:extLst>
      <p:ext uri="{BB962C8B-B14F-4D97-AF65-F5344CB8AC3E}">
        <p14:creationId xmlns:p14="http://schemas.microsoft.com/office/powerpoint/2010/main" val="343808535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a:ln/>
        </p:spPr>
      </p:sp>
      <p:sp>
        <p:nvSpPr>
          <p:cNvPr id="1843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843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B924A1A6-D54C-4857-A928-E8B5FA6B364A}" type="slidenum">
              <a:rPr lang="es-ES" altLang="en-US">
                <a:latin typeface="Arial" panose="020B0604020202020204" pitchFamily="34" charset="0"/>
              </a:rPr>
              <a:pPr eaLnBrk="1" hangingPunct="1"/>
              <a:t>74</a:t>
            </a:fld>
            <a:endParaRPr lang="es-ES" altLang="en-US">
              <a:latin typeface="Arial" panose="020B0604020202020204" pitchFamily="34" charset="0"/>
            </a:endParaRPr>
          </a:p>
        </p:txBody>
      </p:sp>
    </p:spTree>
    <p:extLst>
      <p:ext uri="{BB962C8B-B14F-4D97-AF65-F5344CB8AC3E}">
        <p14:creationId xmlns:p14="http://schemas.microsoft.com/office/powerpoint/2010/main" val="405351144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a:ln/>
        </p:spPr>
      </p:sp>
      <p:sp>
        <p:nvSpPr>
          <p:cNvPr id="1853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853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22761D76-E0FB-4DE8-846C-00CF28C399AC}" type="slidenum">
              <a:rPr lang="es-ES" altLang="en-US">
                <a:latin typeface="Arial" panose="020B0604020202020204" pitchFamily="34" charset="0"/>
              </a:rPr>
              <a:pPr eaLnBrk="1" hangingPunct="1"/>
              <a:t>75</a:t>
            </a:fld>
            <a:endParaRPr lang="es-ES" altLang="en-US">
              <a:latin typeface="Arial" panose="020B0604020202020204" pitchFamily="34" charset="0"/>
            </a:endParaRPr>
          </a:p>
        </p:txBody>
      </p:sp>
    </p:spTree>
    <p:extLst>
      <p:ext uri="{BB962C8B-B14F-4D97-AF65-F5344CB8AC3E}">
        <p14:creationId xmlns:p14="http://schemas.microsoft.com/office/powerpoint/2010/main" val="355829046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a:ln/>
        </p:spPr>
      </p:sp>
      <p:sp>
        <p:nvSpPr>
          <p:cNvPr id="1863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863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8FD282A0-5677-481E-B8FB-AC4193415C48}" type="slidenum">
              <a:rPr lang="es-ES" altLang="en-US">
                <a:latin typeface="Arial" panose="020B0604020202020204" pitchFamily="34" charset="0"/>
              </a:rPr>
              <a:pPr eaLnBrk="1" hangingPunct="1"/>
              <a:t>77</a:t>
            </a:fld>
            <a:endParaRPr lang="es-ES" altLang="en-US">
              <a:latin typeface="Arial" panose="020B0604020202020204" pitchFamily="34" charset="0"/>
            </a:endParaRPr>
          </a:p>
        </p:txBody>
      </p:sp>
    </p:spTree>
    <p:extLst>
      <p:ext uri="{BB962C8B-B14F-4D97-AF65-F5344CB8AC3E}">
        <p14:creationId xmlns:p14="http://schemas.microsoft.com/office/powerpoint/2010/main" val="408146667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a:ln/>
        </p:spPr>
      </p:sp>
      <p:sp>
        <p:nvSpPr>
          <p:cNvPr id="1873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873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C91ED4FB-D49B-45AA-9DA1-E04659BA47CD}" type="slidenum">
              <a:rPr lang="es-ES" altLang="en-US">
                <a:latin typeface="Arial" panose="020B0604020202020204" pitchFamily="34" charset="0"/>
              </a:rPr>
              <a:pPr eaLnBrk="1" hangingPunct="1"/>
              <a:t>78</a:t>
            </a:fld>
            <a:endParaRPr lang="es-ES" altLang="en-US">
              <a:latin typeface="Arial" panose="020B0604020202020204" pitchFamily="34" charset="0"/>
            </a:endParaRPr>
          </a:p>
        </p:txBody>
      </p:sp>
    </p:spTree>
    <p:extLst>
      <p:ext uri="{BB962C8B-B14F-4D97-AF65-F5344CB8AC3E}">
        <p14:creationId xmlns:p14="http://schemas.microsoft.com/office/powerpoint/2010/main" val="199104765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a:ln/>
        </p:spPr>
      </p:sp>
      <p:sp>
        <p:nvSpPr>
          <p:cNvPr id="18841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8842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694FF532-4068-4F08-A4EA-1B3C4E7D5169}" type="slidenum">
              <a:rPr lang="es-ES" altLang="en-US">
                <a:latin typeface="Arial" panose="020B0604020202020204" pitchFamily="34" charset="0"/>
              </a:rPr>
              <a:pPr eaLnBrk="1" hangingPunct="1"/>
              <a:t>79</a:t>
            </a:fld>
            <a:endParaRPr lang="es-ES" altLang="en-US">
              <a:latin typeface="Arial" panose="020B0604020202020204" pitchFamily="34" charset="0"/>
            </a:endParaRPr>
          </a:p>
        </p:txBody>
      </p:sp>
    </p:spTree>
    <p:extLst>
      <p:ext uri="{BB962C8B-B14F-4D97-AF65-F5344CB8AC3E}">
        <p14:creationId xmlns:p14="http://schemas.microsoft.com/office/powerpoint/2010/main" val="146450287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a:ln/>
        </p:spPr>
      </p:sp>
      <p:sp>
        <p:nvSpPr>
          <p:cNvPr id="18944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8944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FFD518DE-7327-4E7E-8CB5-F0E2FC83E8C8}" type="slidenum">
              <a:rPr lang="es-ES" altLang="en-US">
                <a:latin typeface="Arial" panose="020B0604020202020204" pitchFamily="34" charset="0"/>
              </a:rPr>
              <a:pPr eaLnBrk="1" hangingPunct="1"/>
              <a:t>80</a:t>
            </a:fld>
            <a:endParaRPr lang="es-ES" altLang="en-US">
              <a:latin typeface="Arial" panose="020B0604020202020204" pitchFamily="34" charset="0"/>
            </a:endParaRPr>
          </a:p>
        </p:txBody>
      </p:sp>
    </p:spTree>
    <p:extLst>
      <p:ext uri="{BB962C8B-B14F-4D97-AF65-F5344CB8AC3E}">
        <p14:creationId xmlns:p14="http://schemas.microsoft.com/office/powerpoint/2010/main" val="47358722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a:ln/>
        </p:spPr>
      </p:sp>
      <p:sp>
        <p:nvSpPr>
          <p:cNvPr id="1904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904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040A85A5-50E9-413B-AB8D-7A08C33EA862}" type="slidenum">
              <a:rPr lang="es-ES" altLang="en-US">
                <a:latin typeface="Arial" panose="020B0604020202020204" pitchFamily="34" charset="0"/>
              </a:rPr>
              <a:pPr eaLnBrk="1" hangingPunct="1"/>
              <a:t>81</a:t>
            </a:fld>
            <a:endParaRPr lang="es-ES" altLang="en-US">
              <a:latin typeface="Arial" panose="020B0604020202020204" pitchFamily="34" charset="0"/>
            </a:endParaRPr>
          </a:p>
        </p:txBody>
      </p:sp>
    </p:spTree>
    <p:extLst>
      <p:ext uri="{BB962C8B-B14F-4D97-AF65-F5344CB8AC3E}">
        <p14:creationId xmlns:p14="http://schemas.microsoft.com/office/powerpoint/2010/main" val="216656972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a:ln/>
        </p:spPr>
      </p:sp>
      <p:sp>
        <p:nvSpPr>
          <p:cNvPr id="19149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9149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1A0B461A-8053-4E33-981B-6D90BDCBC07E}" type="slidenum">
              <a:rPr lang="es-ES" altLang="en-US">
                <a:latin typeface="Arial" panose="020B0604020202020204" pitchFamily="34" charset="0"/>
              </a:rPr>
              <a:pPr eaLnBrk="1" hangingPunct="1"/>
              <a:t>83</a:t>
            </a:fld>
            <a:endParaRPr lang="es-ES" altLang="en-US">
              <a:latin typeface="Arial" panose="020B0604020202020204" pitchFamily="34" charset="0"/>
            </a:endParaRPr>
          </a:p>
        </p:txBody>
      </p:sp>
    </p:spTree>
    <p:extLst>
      <p:ext uri="{BB962C8B-B14F-4D97-AF65-F5344CB8AC3E}">
        <p14:creationId xmlns:p14="http://schemas.microsoft.com/office/powerpoint/2010/main" val="428661782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a:ln/>
        </p:spPr>
      </p:sp>
      <p:sp>
        <p:nvSpPr>
          <p:cNvPr id="1925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925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2D5ECCAF-8DD5-4B26-87C4-A6B4AB5A90CE}" type="slidenum">
              <a:rPr lang="es-ES" altLang="en-US">
                <a:latin typeface="Arial" panose="020B0604020202020204" pitchFamily="34" charset="0"/>
              </a:rPr>
              <a:pPr eaLnBrk="1" hangingPunct="1"/>
              <a:t>84</a:t>
            </a:fld>
            <a:endParaRPr lang="es-ES" altLang="en-US">
              <a:latin typeface="Arial" panose="020B0604020202020204" pitchFamily="34" charset="0"/>
            </a:endParaRPr>
          </a:p>
        </p:txBody>
      </p:sp>
    </p:spTree>
    <p:extLst>
      <p:ext uri="{BB962C8B-B14F-4D97-AF65-F5344CB8AC3E}">
        <p14:creationId xmlns:p14="http://schemas.microsoft.com/office/powerpoint/2010/main" val="366359273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a:ln/>
        </p:spPr>
      </p:sp>
      <p:sp>
        <p:nvSpPr>
          <p:cNvPr id="1935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935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8DEA1DD3-2672-47E9-AB63-7DBB5C7786B5}" type="slidenum">
              <a:rPr lang="es-ES" altLang="en-US">
                <a:latin typeface="Arial" panose="020B0604020202020204" pitchFamily="34" charset="0"/>
              </a:rPr>
              <a:pPr eaLnBrk="1" hangingPunct="1"/>
              <a:t>85</a:t>
            </a:fld>
            <a:endParaRPr lang="es-ES" altLang="en-US">
              <a:latin typeface="Arial" panose="020B0604020202020204" pitchFamily="34" charset="0"/>
            </a:endParaRPr>
          </a:p>
        </p:txBody>
      </p:sp>
    </p:spTree>
    <p:extLst>
      <p:ext uri="{BB962C8B-B14F-4D97-AF65-F5344CB8AC3E}">
        <p14:creationId xmlns:p14="http://schemas.microsoft.com/office/powerpoint/2010/main" val="288500046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a:ln/>
        </p:spPr>
      </p:sp>
      <p:sp>
        <p:nvSpPr>
          <p:cNvPr id="1945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945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CFF1A4C7-D44C-490B-BAF6-58702305D2E5}" type="slidenum">
              <a:rPr lang="es-ES" altLang="en-US">
                <a:latin typeface="Arial" panose="020B0604020202020204" pitchFamily="34" charset="0"/>
              </a:rPr>
              <a:pPr eaLnBrk="1" hangingPunct="1"/>
              <a:t>86</a:t>
            </a:fld>
            <a:endParaRPr lang="es-ES" altLang="en-US">
              <a:latin typeface="Arial" panose="020B0604020202020204" pitchFamily="34" charset="0"/>
            </a:endParaRPr>
          </a:p>
        </p:txBody>
      </p:sp>
    </p:spTree>
    <p:extLst>
      <p:ext uri="{BB962C8B-B14F-4D97-AF65-F5344CB8AC3E}">
        <p14:creationId xmlns:p14="http://schemas.microsoft.com/office/powerpoint/2010/main" val="410956295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F65EDC5A-6A4E-4C5A-997A-FC064C93DB9C}" type="slidenum">
              <a:rPr lang="es-ES" altLang="en-US"/>
              <a:pPr/>
              <a:t>‹Nº›</a:t>
            </a:fld>
            <a:endParaRPr lang="es-ES" altLang="en-US"/>
          </a:p>
        </p:txBody>
      </p:sp>
    </p:spTree>
    <p:extLst>
      <p:ext uri="{BB962C8B-B14F-4D97-AF65-F5344CB8AC3E}">
        <p14:creationId xmlns:p14="http://schemas.microsoft.com/office/powerpoint/2010/main" val="15246967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F65EDC5A-6A4E-4C5A-997A-FC064C93DB9C}" type="slidenum">
              <a:rPr lang="es-ES" altLang="en-US"/>
              <a:pPr/>
              <a:t>‹Nº›</a:t>
            </a:fld>
            <a:endParaRPr lang="es-ES" altLang="en-US"/>
          </a:p>
        </p:txBody>
      </p:sp>
    </p:spTree>
    <p:extLst>
      <p:ext uri="{BB962C8B-B14F-4D97-AF65-F5344CB8AC3E}">
        <p14:creationId xmlns:p14="http://schemas.microsoft.com/office/powerpoint/2010/main" val="298563948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F65EDC5A-6A4E-4C5A-997A-FC064C93DB9C}" type="slidenum">
              <a:rPr lang="es-ES" altLang="en-US"/>
              <a:pPr/>
              <a:t>‹Nº›</a:t>
            </a:fld>
            <a:endParaRPr lang="es-ES" altLang="en-US"/>
          </a:p>
        </p:txBody>
      </p:sp>
    </p:spTree>
    <p:extLst>
      <p:ext uri="{BB962C8B-B14F-4D97-AF65-F5344CB8AC3E}">
        <p14:creationId xmlns:p14="http://schemas.microsoft.com/office/powerpoint/2010/main" val="346137390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F65EDC5A-6A4E-4C5A-997A-FC064C93DB9C}" type="slidenum">
              <a:rPr lang="es-ES" altLang="en-US"/>
              <a:pPr/>
              <a:t>‹Nº›</a:t>
            </a:fld>
            <a:endParaRPr lang="es-ES" altLang="en-US"/>
          </a:p>
        </p:txBody>
      </p:sp>
    </p:spTree>
    <p:extLst>
      <p:ext uri="{BB962C8B-B14F-4D97-AF65-F5344CB8AC3E}">
        <p14:creationId xmlns:p14="http://schemas.microsoft.com/office/powerpoint/2010/main" val="355895373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F65EDC5A-6A4E-4C5A-997A-FC064C93DB9C}" type="slidenum">
              <a:rPr lang="es-ES" altLang="en-US"/>
              <a:pPr/>
              <a:t>‹Nº›</a:t>
            </a:fld>
            <a:endParaRPr lang="es-ES" altLang="en-US"/>
          </a:p>
        </p:txBody>
      </p:sp>
    </p:spTree>
    <p:extLst>
      <p:ext uri="{BB962C8B-B14F-4D97-AF65-F5344CB8AC3E}">
        <p14:creationId xmlns:p14="http://schemas.microsoft.com/office/powerpoint/2010/main" val="53360277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a:ln/>
        </p:spPr>
      </p:sp>
      <p:sp>
        <p:nvSpPr>
          <p:cNvPr id="1955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955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E365109D-E081-44F3-910B-96AF5BE0F7F3}" type="slidenum">
              <a:rPr lang="es-ES" altLang="en-US">
                <a:latin typeface="Arial" panose="020B0604020202020204" pitchFamily="34" charset="0"/>
              </a:rPr>
              <a:pPr eaLnBrk="1" hangingPunct="1"/>
              <a:t>92</a:t>
            </a:fld>
            <a:endParaRPr lang="es-ES" altLang="en-US">
              <a:latin typeface="Arial" panose="020B0604020202020204" pitchFamily="34" charset="0"/>
            </a:endParaRPr>
          </a:p>
        </p:txBody>
      </p:sp>
    </p:spTree>
    <p:extLst>
      <p:ext uri="{BB962C8B-B14F-4D97-AF65-F5344CB8AC3E}">
        <p14:creationId xmlns:p14="http://schemas.microsoft.com/office/powerpoint/2010/main" val="334051583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a:ln/>
        </p:spPr>
      </p:sp>
      <p:sp>
        <p:nvSpPr>
          <p:cNvPr id="19661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9661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961C63A6-9366-4C05-AB02-6561903861A3}" type="slidenum">
              <a:rPr lang="es-ES" altLang="en-US">
                <a:latin typeface="Arial" panose="020B0604020202020204" pitchFamily="34" charset="0"/>
              </a:rPr>
              <a:pPr eaLnBrk="1" hangingPunct="1"/>
              <a:t>93</a:t>
            </a:fld>
            <a:endParaRPr lang="es-ES" altLang="en-US">
              <a:latin typeface="Arial" panose="020B0604020202020204" pitchFamily="34" charset="0"/>
            </a:endParaRPr>
          </a:p>
        </p:txBody>
      </p:sp>
    </p:spTree>
    <p:extLst>
      <p:ext uri="{BB962C8B-B14F-4D97-AF65-F5344CB8AC3E}">
        <p14:creationId xmlns:p14="http://schemas.microsoft.com/office/powerpoint/2010/main" val="76252167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a:ln/>
        </p:spPr>
      </p:sp>
      <p:sp>
        <p:nvSpPr>
          <p:cNvPr id="19763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9763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8549BE1C-7A0B-4C9B-8740-C060CAF6241B}" type="slidenum">
              <a:rPr lang="es-ES" altLang="en-US">
                <a:latin typeface="Arial" panose="020B0604020202020204" pitchFamily="34" charset="0"/>
              </a:rPr>
              <a:pPr eaLnBrk="1" hangingPunct="1"/>
              <a:t>94</a:t>
            </a:fld>
            <a:endParaRPr lang="es-ES" altLang="en-US">
              <a:latin typeface="Arial" panose="020B0604020202020204" pitchFamily="34" charset="0"/>
            </a:endParaRPr>
          </a:p>
        </p:txBody>
      </p:sp>
    </p:spTree>
    <p:extLst>
      <p:ext uri="{BB962C8B-B14F-4D97-AF65-F5344CB8AC3E}">
        <p14:creationId xmlns:p14="http://schemas.microsoft.com/office/powerpoint/2010/main" val="238102255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a:ln/>
        </p:spPr>
      </p:sp>
      <p:sp>
        <p:nvSpPr>
          <p:cNvPr id="19865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9866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5D38D832-6C6C-48BA-9098-8F4580D0CF2B}" type="slidenum">
              <a:rPr lang="es-ES" altLang="en-US">
                <a:latin typeface="Arial" panose="020B0604020202020204" pitchFamily="34" charset="0"/>
              </a:rPr>
              <a:pPr eaLnBrk="1" hangingPunct="1"/>
              <a:t>97</a:t>
            </a:fld>
            <a:endParaRPr lang="es-ES" altLang="en-US">
              <a:latin typeface="Arial" panose="020B0604020202020204" pitchFamily="34" charset="0"/>
            </a:endParaRPr>
          </a:p>
        </p:txBody>
      </p:sp>
    </p:spTree>
    <p:extLst>
      <p:ext uri="{BB962C8B-B14F-4D97-AF65-F5344CB8AC3E}">
        <p14:creationId xmlns:p14="http://schemas.microsoft.com/office/powerpoint/2010/main" val="280864202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a:ln/>
        </p:spPr>
      </p:sp>
      <p:sp>
        <p:nvSpPr>
          <p:cNvPr id="1996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1996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CBB161E8-02B9-4FCC-8A01-95AAD9D6E16F}" type="slidenum">
              <a:rPr lang="es-ES" altLang="en-US">
                <a:latin typeface="Arial" panose="020B0604020202020204" pitchFamily="34" charset="0"/>
              </a:rPr>
              <a:pPr eaLnBrk="1" hangingPunct="1"/>
              <a:t>98</a:t>
            </a:fld>
            <a:endParaRPr lang="es-ES" altLang="en-US">
              <a:latin typeface="Arial" panose="020B0604020202020204" pitchFamily="34" charset="0"/>
            </a:endParaRPr>
          </a:p>
        </p:txBody>
      </p:sp>
    </p:spTree>
    <p:extLst>
      <p:ext uri="{BB962C8B-B14F-4D97-AF65-F5344CB8AC3E}">
        <p14:creationId xmlns:p14="http://schemas.microsoft.com/office/powerpoint/2010/main" val="206761823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a:ln/>
        </p:spPr>
      </p:sp>
      <p:sp>
        <p:nvSpPr>
          <p:cNvPr id="2007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20070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C298250E-6E94-4913-BAE7-AFC4E4F068D7}" type="slidenum">
              <a:rPr lang="es-ES" altLang="en-US">
                <a:latin typeface="Arial" panose="020B0604020202020204" pitchFamily="34" charset="0"/>
              </a:rPr>
              <a:pPr eaLnBrk="1" hangingPunct="1"/>
              <a:t>99</a:t>
            </a:fld>
            <a:endParaRPr lang="es-ES" altLang="en-US">
              <a:latin typeface="Arial" panose="020B0604020202020204" pitchFamily="34" charset="0"/>
            </a:endParaRPr>
          </a:p>
        </p:txBody>
      </p:sp>
    </p:spTree>
    <p:extLst>
      <p:ext uri="{BB962C8B-B14F-4D97-AF65-F5344CB8AC3E}">
        <p14:creationId xmlns:p14="http://schemas.microsoft.com/office/powerpoint/2010/main" val="57647990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a:ln/>
        </p:spPr>
      </p:sp>
      <p:sp>
        <p:nvSpPr>
          <p:cNvPr id="20173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20173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373F7322-6DC4-4E79-82F1-2112C05C0EFB}" type="slidenum">
              <a:rPr lang="es-ES" altLang="en-US">
                <a:latin typeface="Arial" panose="020B0604020202020204" pitchFamily="34" charset="0"/>
              </a:rPr>
              <a:pPr eaLnBrk="1" hangingPunct="1"/>
              <a:t>101</a:t>
            </a:fld>
            <a:endParaRPr lang="es-ES" altLang="en-US">
              <a:latin typeface="Arial" panose="020B0604020202020204" pitchFamily="34" charset="0"/>
            </a:endParaRPr>
          </a:p>
        </p:txBody>
      </p:sp>
    </p:spTree>
    <p:extLst>
      <p:ext uri="{BB962C8B-B14F-4D97-AF65-F5344CB8AC3E}">
        <p14:creationId xmlns:p14="http://schemas.microsoft.com/office/powerpoint/2010/main" val="29138341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a:ln/>
        </p:spPr>
      </p:sp>
      <p:sp>
        <p:nvSpPr>
          <p:cNvPr id="20275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20275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6CB232B4-3DDC-488F-837E-97CED2CE24A0}" type="slidenum">
              <a:rPr lang="es-ES" altLang="en-US">
                <a:latin typeface="Arial" panose="020B0604020202020204" pitchFamily="34" charset="0"/>
              </a:rPr>
              <a:pPr eaLnBrk="1" hangingPunct="1"/>
              <a:t>105</a:t>
            </a:fld>
            <a:endParaRPr lang="es-ES" altLang="en-US">
              <a:latin typeface="Arial" panose="020B0604020202020204" pitchFamily="34" charset="0"/>
            </a:endParaRPr>
          </a:p>
        </p:txBody>
      </p:sp>
    </p:spTree>
    <p:extLst>
      <p:ext uri="{BB962C8B-B14F-4D97-AF65-F5344CB8AC3E}">
        <p14:creationId xmlns:p14="http://schemas.microsoft.com/office/powerpoint/2010/main" val="327300942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a:ln/>
        </p:spPr>
      </p:sp>
      <p:sp>
        <p:nvSpPr>
          <p:cNvPr id="2037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2037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43DAAE11-6CCA-4058-8F97-E8A9CA12F4FC}" type="slidenum">
              <a:rPr lang="es-ES" altLang="en-US">
                <a:latin typeface="Arial" panose="020B0604020202020204" pitchFamily="34" charset="0"/>
              </a:rPr>
              <a:pPr eaLnBrk="1" hangingPunct="1"/>
              <a:t>106</a:t>
            </a:fld>
            <a:endParaRPr lang="es-ES" altLang="en-US">
              <a:latin typeface="Arial" panose="020B0604020202020204" pitchFamily="34" charset="0"/>
            </a:endParaRPr>
          </a:p>
        </p:txBody>
      </p:sp>
    </p:spTree>
    <p:extLst>
      <p:ext uri="{BB962C8B-B14F-4D97-AF65-F5344CB8AC3E}">
        <p14:creationId xmlns:p14="http://schemas.microsoft.com/office/powerpoint/2010/main" val="44381604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a:ln/>
        </p:spPr>
      </p:sp>
      <p:sp>
        <p:nvSpPr>
          <p:cNvPr id="20480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20480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84A68AE9-122C-4446-8AE2-745E355EB0B3}" type="slidenum">
              <a:rPr lang="es-ES" altLang="en-US">
                <a:latin typeface="Arial" panose="020B0604020202020204" pitchFamily="34" charset="0"/>
              </a:rPr>
              <a:pPr eaLnBrk="1" hangingPunct="1"/>
              <a:t>107</a:t>
            </a:fld>
            <a:endParaRPr lang="es-ES" altLang="en-US">
              <a:latin typeface="Arial" panose="020B0604020202020204" pitchFamily="34" charset="0"/>
            </a:endParaRPr>
          </a:p>
        </p:txBody>
      </p:sp>
    </p:spTree>
    <p:extLst>
      <p:ext uri="{BB962C8B-B14F-4D97-AF65-F5344CB8AC3E}">
        <p14:creationId xmlns:p14="http://schemas.microsoft.com/office/powerpoint/2010/main" val="26797670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a:ln/>
        </p:spPr>
      </p:sp>
      <p:sp>
        <p:nvSpPr>
          <p:cNvPr id="20582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20582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A6FF1129-1D87-41EC-A1FC-F3BAA5566699}" type="slidenum">
              <a:rPr lang="es-ES" altLang="en-US">
                <a:latin typeface="Arial" panose="020B0604020202020204" pitchFamily="34" charset="0"/>
              </a:rPr>
              <a:pPr eaLnBrk="1" hangingPunct="1"/>
              <a:t>108</a:t>
            </a:fld>
            <a:endParaRPr lang="es-ES" altLang="en-US">
              <a:latin typeface="Arial" panose="020B0604020202020204" pitchFamily="34" charset="0"/>
            </a:endParaRPr>
          </a:p>
        </p:txBody>
      </p:sp>
    </p:spTree>
    <p:extLst>
      <p:ext uri="{BB962C8B-B14F-4D97-AF65-F5344CB8AC3E}">
        <p14:creationId xmlns:p14="http://schemas.microsoft.com/office/powerpoint/2010/main" val="142124964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a:ln/>
        </p:spPr>
      </p:sp>
      <p:sp>
        <p:nvSpPr>
          <p:cNvPr id="2068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2068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B5739537-1561-41FE-B895-A1CAEB834817}" type="slidenum">
              <a:rPr lang="es-ES" altLang="en-US">
                <a:latin typeface="Arial" panose="020B0604020202020204" pitchFamily="34" charset="0"/>
              </a:rPr>
              <a:pPr eaLnBrk="1" hangingPunct="1"/>
              <a:t>109</a:t>
            </a:fld>
            <a:endParaRPr lang="es-ES" altLang="en-US">
              <a:latin typeface="Arial" panose="020B0604020202020204" pitchFamily="34" charset="0"/>
            </a:endParaRPr>
          </a:p>
        </p:txBody>
      </p:sp>
    </p:spTree>
    <p:extLst>
      <p:ext uri="{BB962C8B-B14F-4D97-AF65-F5344CB8AC3E}">
        <p14:creationId xmlns:p14="http://schemas.microsoft.com/office/powerpoint/2010/main" val="93297570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a:ln/>
        </p:spPr>
      </p:sp>
      <p:sp>
        <p:nvSpPr>
          <p:cNvPr id="20787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20787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83FAF10B-CC10-49F4-A131-1C0FCD8B17E7}" type="slidenum">
              <a:rPr lang="es-ES" altLang="en-US">
                <a:latin typeface="Arial" panose="020B0604020202020204" pitchFamily="34" charset="0"/>
              </a:rPr>
              <a:pPr eaLnBrk="1" hangingPunct="1"/>
              <a:t>110</a:t>
            </a:fld>
            <a:endParaRPr lang="es-ES" altLang="en-US">
              <a:latin typeface="Arial" panose="020B0604020202020204" pitchFamily="34" charset="0"/>
            </a:endParaRPr>
          </a:p>
        </p:txBody>
      </p:sp>
    </p:spTree>
    <p:extLst>
      <p:ext uri="{BB962C8B-B14F-4D97-AF65-F5344CB8AC3E}">
        <p14:creationId xmlns:p14="http://schemas.microsoft.com/office/powerpoint/2010/main" val="30040809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a:ln/>
        </p:spPr>
      </p:sp>
      <p:sp>
        <p:nvSpPr>
          <p:cNvPr id="20889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20890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1C1F1D92-0C93-4473-AB49-ED0E067A7D66}" type="slidenum">
              <a:rPr lang="es-ES" altLang="en-US">
                <a:latin typeface="Arial" panose="020B0604020202020204" pitchFamily="34" charset="0"/>
              </a:rPr>
              <a:pPr eaLnBrk="1" hangingPunct="1"/>
              <a:t>111</a:t>
            </a:fld>
            <a:endParaRPr lang="es-ES" altLang="en-US">
              <a:latin typeface="Arial" panose="020B0604020202020204" pitchFamily="34" charset="0"/>
            </a:endParaRPr>
          </a:p>
        </p:txBody>
      </p:sp>
    </p:spTree>
    <p:extLst>
      <p:ext uri="{BB962C8B-B14F-4D97-AF65-F5344CB8AC3E}">
        <p14:creationId xmlns:p14="http://schemas.microsoft.com/office/powerpoint/2010/main" val="262743028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F65EDC5A-6A4E-4C5A-997A-FC064C93DB9C}" type="slidenum">
              <a:rPr lang="es-ES" altLang="en-US"/>
              <a:pPr/>
              <a:t>‹Nº›</a:t>
            </a:fld>
            <a:endParaRPr lang="es-ES" altLang="en-US"/>
          </a:p>
        </p:txBody>
      </p:sp>
    </p:spTree>
    <p:extLst>
      <p:ext uri="{BB962C8B-B14F-4D97-AF65-F5344CB8AC3E}">
        <p14:creationId xmlns:p14="http://schemas.microsoft.com/office/powerpoint/2010/main" val="355294093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a:ln/>
        </p:spPr>
      </p:sp>
      <p:sp>
        <p:nvSpPr>
          <p:cNvPr id="2099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2099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EFE36A40-8226-4A1B-82A6-29B0FBAF393C}" type="slidenum">
              <a:rPr lang="es-ES" altLang="en-US">
                <a:latin typeface="Arial" panose="020B0604020202020204" pitchFamily="34" charset="0"/>
              </a:rPr>
              <a:pPr eaLnBrk="1" hangingPunct="1"/>
              <a:t>113</a:t>
            </a:fld>
            <a:endParaRPr lang="es-ES" altLang="en-US">
              <a:latin typeface="Arial" panose="020B0604020202020204" pitchFamily="34" charset="0"/>
            </a:endParaRPr>
          </a:p>
        </p:txBody>
      </p:sp>
    </p:spTree>
    <p:extLst>
      <p:ext uri="{BB962C8B-B14F-4D97-AF65-F5344CB8AC3E}">
        <p14:creationId xmlns:p14="http://schemas.microsoft.com/office/powerpoint/2010/main" val="65000945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a:ln/>
        </p:spPr>
      </p:sp>
      <p:sp>
        <p:nvSpPr>
          <p:cNvPr id="2109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2109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C20600BA-FC04-4575-98B6-AC63525AAF54}" type="slidenum">
              <a:rPr lang="es-ES" altLang="en-US">
                <a:latin typeface="Arial" panose="020B0604020202020204" pitchFamily="34" charset="0"/>
              </a:rPr>
              <a:pPr eaLnBrk="1" hangingPunct="1"/>
              <a:t>114</a:t>
            </a:fld>
            <a:endParaRPr lang="es-ES" altLang="en-US">
              <a:latin typeface="Arial" panose="020B0604020202020204" pitchFamily="34" charset="0"/>
            </a:endParaRPr>
          </a:p>
        </p:txBody>
      </p:sp>
    </p:spTree>
    <p:extLst>
      <p:ext uri="{BB962C8B-B14F-4D97-AF65-F5344CB8AC3E}">
        <p14:creationId xmlns:p14="http://schemas.microsoft.com/office/powerpoint/2010/main" val="244838686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a:ln/>
        </p:spPr>
      </p:sp>
      <p:sp>
        <p:nvSpPr>
          <p:cNvPr id="21197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21197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906638F2-E2C2-47C4-A9FC-747501EA7E8F}" type="slidenum">
              <a:rPr lang="es-ES" altLang="en-US">
                <a:latin typeface="Arial" panose="020B0604020202020204" pitchFamily="34" charset="0"/>
              </a:rPr>
              <a:pPr eaLnBrk="1" hangingPunct="1"/>
              <a:t>117</a:t>
            </a:fld>
            <a:endParaRPr lang="es-ES" altLang="en-US">
              <a:latin typeface="Arial" panose="020B0604020202020204" pitchFamily="34" charset="0"/>
            </a:endParaRPr>
          </a:p>
        </p:txBody>
      </p:sp>
    </p:spTree>
    <p:extLst>
      <p:ext uri="{BB962C8B-B14F-4D97-AF65-F5344CB8AC3E}">
        <p14:creationId xmlns:p14="http://schemas.microsoft.com/office/powerpoint/2010/main" val="105746912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a:ln/>
        </p:spPr>
      </p:sp>
      <p:sp>
        <p:nvSpPr>
          <p:cNvPr id="2129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O" altLang="en-US" smtClean="0">
              <a:latin typeface="Arial" panose="020B0604020202020204" pitchFamily="34" charset="0"/>
            </a:endParaRPr>
          </a:p>
        </p:txBody>
      </p:sp>
      <p:sp>
        <p:nvSpPr>
          <p:cNvPr id="2129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E19E8DF6-13BE-4980-B878-AB6CF9F8D542}" type="slidenum">
              <a:rPr lang="es-ES" altLang="en-US">
                <a:latin typeface="Arial" panose="020B0604020202020204" pitchFamily="34" charset="0"/>
              </a:rPr>
              <a:pPr eaLnBrk="1" hangingPunct="1"/>
              <a:t>118</a:t>
            </a:fld>
            <a:endParaRPr lang="es-ES" altLang="en-US">
              <a:latin typeface="Arial" panose="020B0604020202020204" pitchFamily="34" charset="0"/>
            </a:endParaRPr>
          </a:p>
        </p:txBody>
      </p:sp>
    </p:spTree>
    <p:extLst>
      <p:ext uri="{BB962C8B-B14F-4D97-AF65-F5344CB8AC3E}">
        <p14:creationId xmlns:p14="http://schemas.microsoft.com/office/powerpoint/2010/main" val="4012606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1">
        <a:schemeClr val="bg2"/>
      </p:bgRef>
    </p:bg>
    <p:spTree>
      <p:nvGrpSpPr>
        <p:cNvPr id="1" name=""/>
        <p:cNvGrpSpPr/>
        <p:nvPr/>
      </p:nvGrpSpPr>
      <p:grpSpPr>
        <a:xfrm>
          <a:off x="0" y="0"/>
          <a:ext cx="0" cy="0"/>
          <a:chOff x="0" y="0"/>
          <a:chExt cx="0" cy="0"/>
        </a:xfrm>
      </p:grpSpPr>
      <p:sp>
        <p:nvSpPr>
          <p:cNvPr id="4" name="9 Rectángulo"/>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10 Rectángulo"/>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11 Rectángulo"/>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7 Título"/>
          <p:cNvSpPr>
            <a:spLocks noGrp="1"/>
          </p:cNvSpPr>
          <p:nvPr>
            <p:ph type="ctrTitle"/>
          </p:nvPr>
        </p:nvSpPr>
        <p:spPr>
          <a:xfrm>
            <a:off x="2362200" y="4038600"/>
            <a:ext cx="6477000" cy="1828800"/>
          </a:xfrm>
        </p:spPr>
        <p:txBody>
          <a:bodyPr anchor="b"/>
          <a:lstStyle>
            <a:lvl1pPr>
              <a:defRPr cap="all" baseline="0"/>
            </a:lvl1pPr>
          </a:lstStyle>
          <a:p>
            <a:r>
              <a:rPr lang="es-ES" smtClean="0"/>
              <a:t>Haga clic para modificar el estilo de título del patrón</a:t>
            </a:r>
            <a:endParaRPr lang="en-US"/>
          </a:p>
        </p:txBody>
      </p:sp>
      <p:sp>
        <p:nvSpPr>
          <p:cNvPr id="9" name="8 Subtítulo"/>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s-ES" smtClean="0"/>
              <a:t>Haga clic para modificar el estilo de subtítulo del patrón</a:t>
            </a:r>
            <a:endParaRPr lang="en-US"/>
          </a:p>
        </p:txBody>
      </p:sp>
      <p:sp>
        <p:nvSpPr>
          <p:cNvPr id="7" name="27 Marcador de fecha"/>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endParaRPr lang="es-ES"/>
          </a:p>
        </p:txBody>
      </p:sp>
      <p:sp>
        <p:nvSpPr>
          <p:cNvPr id="10" name="16 Marcador de pie de página"/>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endParaRPr lang="es-ES"/>
          </a:p>
        </p:txBody>
      </p:sp>
      <p:sp>
        <p:nvSpPr>
          <p:cNvPr id="11" name="28 Marcador de número de diapositiva"/>
          <p:cNvSpPr>
            <a:spLocks noGrp="1"/>
          </p:cNvSpPr>
          <p:nvPr>
            <p:ph type="sldNum" sz="quarter" idx="12"/>
          </p:nvPr>
        </p:nvSpPr>
        <p:spPr>
          <a:xfrm>
            <a:off x="8001000" y="228600"/>
            <a:ext cx="838200" cy="381000"/>
          </a:xfrm>
        </p:spPr>
        <p:txBody>
          <a:bodyPr/>
          <a:lstStyle>
            <a:lvl1pPr>
              <a:defRPr>
                <a:solidFill>
                  <a:schemeClr val="tx2"/>
                </a:solidFill>
              </a:defRPr>
            </a:lvl1pPr>
          </a:lstStyle>
          <a:p>
            <a:fld id="{CDB77DDC-9EF6-4B5F-A47D-F1FB4DB08B52}" type="slidenum">
              <a:rPr lang="es-ES" altLang="en-US"/>
              <a:pPr/>
              <a:t>‹Nº›</a:t>
            </a:fld>
            <a:endParaRPr lang="es-ES" altLang="en-US"/>
          </a:p>
        </p:txBody>
      </p:sp>
    </p:spTree>
    <p:extLst>
      <p:ext uri="{BB962C8B-B14F-4D97-AF65-F5344CB8AC3E}">
        <p14:creationId xmlns:p14="http://schemas.microsoft.com/office/powerpoint/2010/main" val="1156259904"/>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612648" y="228600"/>
            <a:ext cx="8153400" cy="990600"/>
          </a:xfrm>
        </p:spPr>
        <p:txBody>
          <a:bodyPr/>
          <a:lstStyle/>
          <a:p>
            <a:r>
              <a:rPr lang="es-ES" smtClean="0"/>
              <a:t>Haga clic para modificar el estilo de título del patrón</a:t>
            </a:r>
            <a:endParaRPr lang="en-US"/>
          </a:p>
        </p:txBody>
      </p:sp>
      <p:sp>
        <p:nvSpPr>
          <p:cNvPr id="8" name="7 Marcador de contenido"/>
          <p:cNvSpPr>
            <a:spLocks noGrp="1"/>
          </p:cNvSpPr>
          <p:nvPr>
            <p:ph sz="quarter" idx="1"/>
          </p:nvPr>
        </p:nvSpPr>
        <p:spPr>
          <a:xfrm>
            <a:off x="612648" y="1600200"/>
            <a:ext cx="8153400" cy="44958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13 Marcador de fecha"/>
          <p:cNvSpPr>
            <a:spLocks noGrp="1"/>
          </p:cNvSpPr>
          <p:nvPr>
            <p:ph type="dt" sz="half" idx="10"/>
          </p:nvPr>
        </p:nvSpPr>
        <p:spPr/>
        <p:txBody>
          <a:bodyPr/>
          <a:lstStyle>
            <a:lvl1pPr>
              <a:defRPr/>
            </a:lvl1pPr>
          </a:lstStyle>
          <a:p>
            <a:pPr>
              <a:defRPr/>
            </a:pPr>
            <a:endParaRPr lang="es-ES"/>
          </a:p>
        </p:txBody>
      </p:sp>
      <p:sp>
        <p:nvSpPr>
          <p:cNvPr id="5" name="2 Marcador de pie de página"/>
          <p:cNvSpPr>
            <a:spLocks noGrp="1"/>
          </p:cNvSpPr>
          <p:nvPr>
            <p:ph type="ftr" sz="quarter" idx="11"/>
          </p:nvPr>
        </p:nvSpPr>
        <p:spPr/>
        <p:txBody>
          <a:bodyPr/>
          <a:lstStyle>
            <a:lvl1pPr>
              <a:defRPr/>
            </a:lvl1pPr>
          </a:lstStyle>
          <a:p>
            <a:pPr>
              <a:defRPr/>
            </a:pPr>
            <a:endParaRPr lang="es-ES"/>
          </a:p>
        </p:txBody>
      </p:sp>
      <p:sp>
        <p:nvSpPr>
          <p:cNvPr id="6" name="22 Marcador de número de diapositiva"/>
          <p:cNvSpPr>
            <a:spLocks noGrp="1"/>
          </p:cNvSpPr>
          <p:nvPr>
            <p:ph type="sldNum" sz="quarter" idx="12"/>
          </p:nvPr>
        </p:nvSpPr>
        <p:spPr/>
        <p:txBody>
          <a:bodyPr/>
          <a:lstStyle>
            <a:lvl1pPr>
              <a:defRPr/>
            </a:lvl1pPr>
          </a:lstStyle>
          <a:p>
            <a:fld id="{89462233-6A4D-41D4-932D-D170726D748C}" type="slidenum">
              <a:rPr lang="es-ES" altLang="en-US"/>
              <a:pPr/>
              <a:t>‹Nº›</a:t>
            </a:fld>
            <a:endParaRPr lang="es-ES" altLang="en-US"/>
          </a:p>
        </p:txBody>
      </p:sp>
    </p:spTree>
    <p:extLst>
      <p:ext uri="{BB962C8B-B14F-4D97-AF65-F5344CB8AC3E}">
        <p14:creationId xmlns:p14="http://schemas.microsoft.com/office/powerpoint/2010/main" val="29393167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3">
        <a:schemeClr val="bg1"/>
      </p:bgRef>
    </p:bg>
    <p:spTree>
      <p:nvGrpSpPr>
        <p:cNvPr id="1" name=""/>
        <p:cNvGrpSpPr/>
        <p:nvPr/>
      </p:nvGrpSpPr>
      <p:grpSpPr>
        <a:xfrm>
          <a:off x="0" y="0"/>
          <a:ext cx="0" cy="0"/>
          <a:chOff x="0" y="0"/>
          <a:chExt cx="0" cy="0"/>
        </a:xfrm>
      </p:grpSpPr>
      <p:sp>
        <p:nvSpPr>
          <p:cNvPr id="4" name="9 Rectángulo"/>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10 Rectángulo"/>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11 Rectángulo"/>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2 Marcador de texto"/>
          <p:cNvSpPr>
            <a:spLocks noGrp="1"/>
          </p:cNvSpPr>
          <p:nvPr>
            <p:ph type="body" idx="1"/>
          </p:nvPr>
        </p:nvSpPr>
        <p:spPr>
          <a:xfrm>
            <a:off x="1371600" y="2743200"/>
            <a:ext cx="7123113" cy="1673225"/>
          </a:xfrm>
        </p:spPr>
        <p:txBody>
          <a:bodyPr/>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s-ES" smtClean="0"/>
              <a:t>Haga clic para modificar el estilo de texto del patrón</a:t>
            </a:r>
          </a:p>
        </p:txBody>
      </p:sp>
      <p:sp>
        <p:nvSpPr>
          <p:cNvPr id="2" name="1 Título"/>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s-ES" smtClean="0"/>
              <a:t>Haga clic para modificar el estilo de título del patrón</a:t>
            </a:r>
            <a:endParaRPr lang="en-US"/>
          </a:p>
        </p:txBody>
      </p:sp>
      <p:sp>
        <p:nvSpPr>
          <p:cNvPr id="7" name="11 Marcador de fecha"/>
          <p:cNvSpPr>
            <a:spLocks noGrp="1"/>
          </p:cNvSpPr>
          <p:nvPr>
            <p:ph type="dt" sz="half" idx="10"/>
          </p:nvPr>
        </p:nvSpPr>
        <p:spPr/>
        <p:txBody>
          <a:bodyPr/>
          <a:lstStyle>
            <a:lvl1pPr>
              <a:defRPr/>
            </a:lvl1pPr>
          </a:lstStyle>
          <a:p>
            <a:pPr>
              <a:defRPr/>
            </a:pPr>
            <a:endParaRPr lang="es-ES"/>
          </a:p>
        </p:txBody>
      </p:sp>
      <p:sp>
        <p:nvSpPr>
          <p:cNvPr id="8" name="12 Marcador de número de diapositiva"/>
          <p:cNvSpPr>
            <a:spLocks noGrp="1"/>
          </p:cNvSpPr>
          <p:nvPr>
            <p:ph type="sldNum" sz="quarter" idx="11"/>
          </p:nvPr>
        </p:nvSpPr>
        <p:spPr>
          <a:xfrm>
            <a:off x="0" y="1752600"/>
            <a:ext cx="1295400" cy="701675"/>
          </a:xfrm>
        </p:spPr>
        <p:txBody>
          <a:bodyPr>
            <a:noAutofit/>
          </a:bodyPr>
          <a:lstStyle>
            <a:lvl1pPr>
              <a:defRPr sz="2400"/>
            </a:lvl1pPr>
          </a:lstStyle>
          <a:p>
            <a:fld id="{D8AAF0CB-A65A-4506-AD24-F5922A4E0C0C}" type="slidenum">
              <a:rPr lang="es-ES" altLang="en-US"/>
              <a:pPr/>
              <a:t>‹Nº›</a:t>
            </a:fld>
            <a:endParaRPr lang="es-ES" altLang="en-US"/>
          </a:p>
        </p:txBody>
      </p:sp>
      <p:sp>
        <p:nvSpPr>
          <p:cNvPr id="9" name="13 Marcador de pie de página"/>
          <p:cNvSpPr>
            <a:spLocks noGrp="1"/>
          </p:cNvSpPr>
          <p:nvPr>
            <p:ph type="ftr" sz="quarter" idx="12"/>
          </p:nvPr>
        </p:nvSpPr>
        <p:spPr/>
        <p:txBody>
          <a:bodyPr/>
          <a:lstStyle>
            <a:lvl1pPr>
              <a:defRPr/>
            </a:lvl1pPr>
          </a:lstStyle>
          <a:p>
            <a:pPr>
              <a:defRPr/>
            </a:pPr>
            <a:endParaRPr lang="es-ES"/>
          </a:p>
        </p:txBody>
      </p:sp>
    </p:spTree>
    <p:extLst>
      <p:ext uri="{BB962C8B-B14F-4D97-AF65-F5344CB8AC3E}">
        <p14:creationId xmlns:p14="http://schemas.microsoft.com/office/powerpoint/2010/main" val="4112228882"/>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9" name="8 Marcador de contenido"/>
          <p:cNvSpPr>
            <a:spLocks noGrp="1"/>
          </p:cNvSpPr>
          <p:nvPr>
            <p:ph sz="quarter" idx="1"/>
          </p:nvPr>
        </p:nvSpPr>
        <p:spPr>
          <a:xfrm>
            <a:off x="609600" y="1589567"/>
            <a:ext cx="3886200" cy="45720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11" name="10 Marcador de contenido"/>
          <p:cNvSpPr>
            <a:spLocks noGrp="1"/>
          </p:cNvSpPr>
          <p:nvPr>
            <p:ph sz="quarter" idx="2"/>
          </p:nvPr>
        </p:nvSpPr>
        <p:spPr>
          <a:xfrm>
            <a:off x="4844901" y="1589567"/>
            <a:ext cx="3886200" cy="45720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7 Marcador de fecha"/>
          <p:cNvSpPr>
            <a:spLocks noGrp="1"/>
          </p:cNvSpPr>
          <p:nvPr>
            <p:ph type="dt" sz="half" idx="10"/>
          </p:nvPr>
        </p:nvSpPr>
        <p:spPr/>
        <p:txBody>
          <a:bodyPr rtlCol="0"/>
          <a:lstStyle>
            <a:lvl1pPr>
              <a:defRPr/>
            </a:lvl1pPr>
          </a:lstStyle>
          <a:p>
            <a:pPr>
              <a:defRPr/>
            </a:pPr>
            <a:endParaRPr lang="es-ES"/>
          </a:p>
        </p:txBody>
      </p:sp>
      <p:sp>
        <p:nvSpPr>
          <p:cNvPr id="6" name="9 Marcador de número de diapositiva"/>
          <p:cNvSpPr>
            <a:spLocks noGrp="1"/>
          </p:cNvSpPr>
          <p:nvPr>
            <p:ph type="sldNum" sz="quarter" idx="11"/>
          </p:nvPr>
        </p:nvSpPr>
        <p:spPr/>
        <p:txBody>
          <a:bodyPr/>
          <a:lstStyle>
            <a:lvl1pPr>
              <a:defRPr/>
            </a:lvl1pPr>
          </a:lstStyle>
          <a:p>
            <a:fld id="{4A1562E1-42DA-49D1-A171-B55561CCC5A3}" type="slidenum">
              <a:rPr lang="es-ES" altLang="en-US"/>
              <a:pPr/>
              <a:t>‹Nº›</a:t>
            </a:fld>
            <a:endParaRPr lang="es-ES" altLang="en-US"/>
          </a:p>
        </p:txBody>
      </p:sp>
      <p:sp>
        <p:nvSpPr>
          <p:cNvPr id="7" name="11 Marcador de pie de página"/>
          <p:cNvSpPr>
            <a:spLocks noGrp="1"/>
          </p:cNvSpPr>
          <p:nvPr>
            <p:ph type="ftr" sz="quarter" idx="12"/>
          </p:nvPr>
        </p:nvSpPr>
        <p:spPr/>
        <p:txBody>
          <a:bodyPr rtlCol="0"/>
          <a:lstStyle>
            <a:lvl1pPr>
              <a:defRPr/>
            </a:lvl1pPr>
          </a:lstStyle>
          <a:p>
            <a:pPr>
              <a:defRPr/>
            </a:pPr>
            <a:endParaRPr lang="es-ES"/>
          </a:p>
        </p:txBody>
      </p:sp>
    </p:spTree>
    <p:extLst>
      <p:ext uri="{BB962C8B-B14F-4D97-AF65-F5344CB8AC3E}">
        <p14:creationId xmlns:p14="http://schemas.microsoft.com/office/powerpoint/2010/main" val="32258182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533400" y="273050"/>
            <a:ext cx="8153400" cy="869950"/>
          </a:xfrm>
        </p:spPr>
        <p:txBody>
          <a:bodyPr/>
          <a:lstStyle>
            <a:lvl1pPr>
              <a:defRPr/>
            </a:lvl1pPr>
          </a:lstStyle>
          <a:p>
            <a:r>
              <a:rPr lang="es-ES" smtClean="0"/>
              <a:t>Haga clic para modificar el estilo de título del patrón</a:t>
            </a:r>
            <a:endParaRPr lang="en-US"/>
          </a:p>
        </p:txBody>
      </p:sp>
      <p:sp>
        <p:nvSpPr>
          <p:cNvPr id="11" name="10 Marcador de contenido"/>
          <p:cNvSpPr>
            <a:spLocks noGrp="1"/>
          </p:cNvSpPr>
          <p:nvPr>
            <p:ph sz="quarter" idx="2"/>
          </p:nvPr>
        </p:nvSpPr>
        <p:spPr>
          <a:xfrm>
            <a:off x="609600" y="2438400"/>
            <a:ext cx="3886200" cy="35814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13" name="12 Marcador de contenido"/>
          <p:cNvSpPr>
            <a:spLocks noGrp="1"/>
          </p:cNvSpPr>
          <p:nvPr>
            <p:ph sz="quarter" idx="4"/>
          </p:nvPr>
        </p:nvSpPr>
        <p:spPr>
          <a:xfrm>
            <a:off x="4800600" y="2438400"/>
            <a:ext cx="3886200" cy="35814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16" name="15 Marcador de texto"/>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s-ES" smtClean="0"/>
              <a:t>Haga clic para modificar el estilo de texto del patrón</a:t>
            </a:r>
          </a:p>
        </p:txBody>
      </p:sp>
      <p:sp>
        <p:nvSpPr>
          <p:cNvPr id="15" name="14 Marcador de texto"/>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s-ES" smtClean="0"/>
              <a:t>Haga clic para modificar el estilo de texto del patrón</a:t>
            </a:r>
          </a:p>
        </p:txBody>
      </p:sp>
      <p:sp>
        <p:nvSpPr>
          <p:cNvPr id="7" name="9 Marcador de fecha"/>
          <p:cNvSpPr>
            <a:spLocks noGrp="1"/>
          </p:cNvSpPr>
          <p:nvPr>
            <p:ph type="dt" sz="half" idx="10"/>
          </p:nvPr>
        </p:nvSpPr>
        <p:spPr/>
        <p:txBody>
          <a:bodyPr rtlCol="0"/>
          <a:lstStyle>
            <a:lvl1pPr>
              <a:defRPr/>
            </a:lvl1pPr>
          </a:lstStyle>
          <a:p>
            <a:pPr>
              <a:defRPr/>
            </a:pPr>
            <a:endParaRPr lang="es-ES"/>
          </a:p>
        </p:txBody>
      </p:sp>
      <p:sp>
        <p:nvSpPr>
          <p:cNvPr id="8" name="11 Marcador de número de diapositiva"/>
          <p:cNvSpPr>
            <a:spLocks noGrp="1"/>
          </p:cNvSpPr>
          <p:nvPr>
            <p:ph type="sldNum" sz="quarter" idx="11"/>
          </p:nvPr>
        </p:nvSpPr>
        <p:spPr/>
        <p:txBody>
          <a:bodyPr/>
          <a:lstStyle>
            <a:lvl1pPr>
              <a:defRPr/>
            </a:lvl1pPr>
          </a:lstStyle>
          <a:p>
            <a:fld id="{4D79DA92-4892-4E5F-A46B-D9CB3EFC7076}" type="slidenum">
              <a:rPr lang="es-ES" altLang="en-US"/>
              <a:pPr/>
              <a:t>‹Nº›</a:t>
            </a:fld>
            <a:endParaRPr lang="es-ES" altLang="en-US"/>
          </a:p>
        </p:txBody>
      </p:sp>
      <p:sp>
        <p:nvSpPr>
          <p:cNvPr id="9" name="13 Marcador de pie de página"/>
          <p:cNvSpPr>
            <a:spLocks noGrp="1"/>
          </p:cNvSpPr>
          <p:nvPr>
            <p:ph type="ftr" sz="quarter" idx="12"/>
          </p:nvPr>
        </p:nvSpPr>
        <p:spPr/>
        <p:txBody>
          <a:bodyPr rtlCol="0"/>
          <a:lstStyle>
            <a:lvl1pPr>
              <a:defRPr/>
            </a:lvl1pPr>
          </a:lstStyle>
          <a:p>
            <a:pPr>
              <a:defRPr/>
            </a:pPr>
            <a:endParaRPr lang="es-ES"/>
          </a:p>
        </p:txBody>
      </p:sp>
    </p:spTree>
    <p:extLst>
      <p:ext uri="{BB962C8B-B14F-4D97-AF65-F5344CB8AC3E}">
        <p14:creationId xmlns:p14="http://schemas.microsoft.com/office/powerpoint/2010/main" val="32023068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13 Marcador de fecha"/>
          <p:cNvSpPr>
            <a:spLocks noGrp="1"/>
          </p:cNvSpPr>
          <p:nvPr>
            <p:ph type="dt" sz="half" idx="10"/>
          </p:nvPr>
        </p:nvSpPr>
        <p:spPr/>
        <p:txBody>
          <a:bodyPr/>
          <a:lstStyle>
            <a:lvl1pPr>
              <a:defRPr/>
            </a:lvl1pPr>
          </a:lstStyle>
          <a:p>
            <a:pPr>
              <a:defRPr/>
            </a:pPr>
            <a:endParaRPr lang="es-ES"/>
          </a:p>
        </p:txBody>
      </p:sp>
      <p:sp>
        <p:nvSpPr>
          <p:cNvPr id="4" name="2 Marcador de pie de página"/>
          <p:cNvSpPr>
            <a:spLocks noGrp="1"/>
          </p:cNvSpPr>
          <p:nvPr>
            <p:ph type="ftr" sz="quarter" idx="11"/>
          </p:nvPr>
        </p:nvSpPr>
        <p:spPr/>
        <p:txBody>
          <a:bodyPr/>
          <a:lstStyle>
            <a:lvl1pPr>
              <a:defRPr/>
            </a:lvl1pPr>
          </a:lstStyle>
          <a:p>
            <a:pPr>
              <a:defRPr/>
            </a:pPr>
            <a:endParaRPr lang="es-ES"/>
          </a:p>
        </p:txBody>
      </p:sp>
      <p:sp>
        <p:nvSpPr>
          <p:cNvPr id="5" name="22 Marcador de número de diapositiva"/>
          <p:cNvSpPr>
            <a:spLocks noGrp="1"/>
          </p:cNvSpPr>
          <p:nvPr>
            <p:ph type="sldNum" sz="quarter" idx="12"/>
          </p:nvPr>
        </p:nvSpPr>
        <p:spPr/>
        <p:txBody>
          <a:bodyPr/>
          <a:lstStyle>
            <a:lvl1pPr>
              <a:defRPr/>
            </a:lvl1pPr>
          </a:lstStyle>
          <a:p>
            <a:fld id="{7BEBDB21-FFF0-4231-9EC1-6375E4289520}" type="slidenum">
              <a:rPr lang="es-ES" altLang="en-US"/>
              <a:pPr/>
              <a:t>‹Nº›</a:t>
            </a:fld>
            <a:endParaRPr lang="es-ES" altLang="en-US"/>
          </a:p>
        </p:txBody>
      </p:sp>
    </p:spTree>
    <p:extLst>
      <p:ext uri="{BB962C8B-B14F-4D97-AF65-F5344CB8AC3E}">
        <p14:creationId xmlns:p14="http://schemas.microsoft.com/office/powerpoint/2010/main" val="18519565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a:lvl1pPr>
          </a:lstStyle>
          <a:p>
            <a:pPr>
              <a:defRPr/>
            </a:pPr>
            <a:endParaRPr lang="es-ES"/>
          </a:p>
        </p:txBody>
      </p:sp>
      <p:sp>
        <p:nvSpPr>
          <p:cNvPr id="3" name="2 Marcador de pie de página"/>
          <p:cNvSpPr>
            <a:spLocks noGrp="1"/>
          </p:cNvSpPr>
          <p:nvPr>
            <p:ph type="ftr" sz="quarter" idx="11"/>
          </p:nvPr>
        </p:nvSpPr>
        <p:spPr/>
        <p:txBody>
          <a:bodyPr/>
          <a:lstStyle>
            <a:lvl1pPr>
              <a:defRPr/>
            </a:lvl1pPr>
          </a:lstStyle>
          <a:p>
            <a:pPr>
              <a:defRPr/>
            </a:pPr>
            <a:endParaRPr lang="es-ES"/>
          </a:p>
        </p:txBody>
      </p:sp>
      <p:sp>
        <p:nvSpPr>
          <p:cNvPr id="4" name="3 Marcador de número de diapositiva"/>
          <p:cNvSpPr>
            <a:spLocks noGrp="1"/>
          </p:cNvSpPr>
          <p:nvPr>
            <p:ph type="sldNum" sz="quarter" idx="12"/>
          </p:nvPr>
        </p:nvSpPr>
        <p:spPr>
          <a:xfrm>
            <a:off x="0" y="6248400"/>
            <a:ext cx="533400" cy="381000"/>
          </a:xfrm>
        </p:spPr>
        <p:txBody>
          <a:bodyPr/>
          <a:lstStyle>
            <a:lvl1pPr>
              <a:defRPr>
                <a:solidFill>
                  <a:schemeClr val="tx2"/>
                </a:solidFill>
              </a:defRPr>
            </a:lvl1pPr>
          </a:lstStyle>
          <a:p>
            <a:fld id="{13BE61DF-D8A9-4309-8BB2-7CAA7D1C91A4}" type="slidenum">
              <a:rPr lang="es-ES" altLang="en-US"/>
              <a:pPr/>
              <a:t>‹Nº›</a:t>
            </a:fld>
            <a:endParaRPr lang="es-ES" altLang="en-US"/>
          </a:p>
        </p:txBody>
      </p:sp>
    </p:spTree>
    <p:extLst>
      <p:ext uri="{BB962C8B-B14F-4D97-AF65-F5344CB8AC3E}">
        <p14:creationId xmlns:p14="http://schemas.microsoft.com/office/powerpoint/2010/main" val="17333162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3050"/>
            <a:ext cx="8077200" cy="869950"/>
          </a:xfrm>
        </p:spPr>
        <p:txBody>
          <a:bodyPr/>
          <a:lstStyle>
            <a:lvl1pPr algn="l">
              <a:buNone/>
              <a:defRPr sz="4400" b="0"/>
            </a:lvl1pPr>
          </a:lstStyle>
          <a:p>
            <a:r>
              <a:rPr lang="es-ES" smtClean="0"/>
              <a:t>Haga clic para modificar el estilo de título del patrón</a:t>
            </a:r>
            <a:endParaRPr lang="en-US"/>
          </a:p>
        </p:txBody>
      </p:sp>
      <p:sp>
        <p:nvSpPr>
          <p:cNvPr id="3" name="2 Marcador de texto"/>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a:r>
              <a:rPr lang="es-ES" smtClean="0"/>
              <a:t>Haga clic para modificar el estilo de texto del patrón</a:t>
            </a:r>
          </a:p>
        </p:txBody>
      </p:sp>
      <p:sp>
        <p:nvSpPr>
          <p:cNvPr id="9" name="8 Marcador de contenido"/>
          <p:cNvSpPr>
            <a:spLocks noGrp="1"/>
          </p:cNvSpPr>
          <p:nvPr>
            <p:ph sz="quarter" idx="1"/>
          </p:nvPr>
        </p:nvSpPr>
        <p:spPr>
          <a:xfrm>
            <a:off x="2362200" y="1752600"/>
            <a:ext cx="6400800" cy="44196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13 Marcador de fecha"/>
          <p:cNvSpPr>
            <a:spLocks noGrp="1"/>
          </p:cNvSpPr>
          <p:nvPr>
            <p:ph type="dt" sz="half" idx="10"/>
          </p:nvPr>
        </p:nvSpPr>
        <p:spPr/>
        <p:txBody>
          <a:bodyPr/>
          <a:lstStyle>
            <a:lvl1pPr>
              <a:defRPr/>
            </a:lvl1pPr>
          </a:lstStyle>
          <a:p>
            <a:pPr>
              <a:defRPr/>
            </a:pPr>
            <a:endParaRPr lang="es-ES"/>
          </a:p>
        </p:txBody>
      </p:sp>
      <p:sp>
        <p:nvSpPr>
          <p:cNvPr id="6" name="2 Marcador de pie de página"/>
          <p:cNvSpPr>
            <a:spLocks noGrp="1"/>
          </p:cNvSpPr>
          <p:nvPr>
            <p:ph type="ftr" sz="quarter" idx="11"/>
          </p:nvPr>
        </p:nvSpPr>
        <p:spPr/>
        <p:txBody>
          <a:bodyPr/>
          <a:lstStyle>
            <a:lvl1pPr>
              <a:defRPr/>
            </a:lvl1pPr>
          </a:lstStyle>
          <a:p>
            <a:pPr>
              <a:defRPr/>
            </a:pPr>
            <a:endParaRPr lang="es-ES"/>
          </a:p>
        </p:txBody>
      </p:sp>
      <p:sp>
        <p:nvSpPr>
          <p:cNvPr id="7" name="22 Marcador de número de diapositiva"/>
          <p:cNvSpPr>
            <a:spLocks noGrp="1"/>
          </p:cNvSpPr>
          <p:nvPr>
            <p:ph type="sldNum" sz="quarter" idx="12"/>
          </p:nvPr>
        </p:nvSpPr>
        <p:spPr/>
        <p:txBody>
          <a:bodyPr/>
          <a:lstStyle>
            <a:lvl1pPr>
              <a:defRPr/>
            </a:lvl1pPr>
          </a:lstStyle>
          <a:p>
            <a:fld id="{C5D3E710-AD3A-4497-A536-26EC4CEBA299}" type="slidenum">
              <a:rPr lang="es-ES" altLang="en-US"/>
              <a:pPr/>
              <a:t>‹Nº›</a:t>
            </a:fld>
            <a:endParaRPr lang="es-ES" altLang="en-US"/>
          </a:p>
        </p:txBody>
      </p:sp>
    </p:spTree>
    <p:extLst>
      <p:ext uri="{BB962C8B-B14F-4D97-AF65-F5344CB8AC3E}">
        <p14:creationId xmlns:p14="http://schemas.microsoft.com/office/powerpoint/2010/main" val="11582863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bg>
      <p:bgRef idx="1003">
        <a:schemeClr val="bg2"/>
      </p:bgRef>
    </p:bg>
    <p:spTree>
      <p:nvGrpSpPr>
        <p:cNvPr id="1" name=""/>
        <p:cNvGrpSpPr/>
        <p:nvPr/>
      </p:nvGrpSpPr>
      <p:grpSpPr>
        <a:xfrm>
          <a:off x="0" y="0"/>
          <a:ext cx="0" cy="0"/>
          <a:chOff x="0" y="0"/>
          <a:chExt cx="0" cy="0"/>
        </a:xfrm>
      </p:grpSpPr>
      <p:sp>
        <p:nvSpPr>
          <p:cNvPr id="5" name="9 Rectángulo"/>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10 Rectángulo"/>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11 Rectángulo"/>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12 Rectángulo"/>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3 Marcador de texto"/>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s-ES" smtClean="0"/>
              <a:t>Haga clic para modificar el estilo de texto del patrón</a:t>
            </a:r>
          </a:p>
        </p:txBody>
      </p:sp>
      <p:sp>
        <p:nvSpPr>
          <p:cNvPr id="2" name="1 Título"/>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s-ES" smtClean="0"/>
              <a:t>Haga clic para modificar el estilo de título del patrón</a:t>
            </a:r>
            <a:endParaRPr lang="en-US"/>
          </a:p>
        </p:txBody>
      </p:sp>
      <p:sp>
        <p:nvSpPr>
          <p:cNvPr id="3" name="2 Marcador de posición de imagen"/>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s-ES" noProof="0" smtClean="0"/>
              <a:t>Haga clic en el icono para agregar una imagen</a:t>
            </a:r>
            <a:endParaRPr lang="en-US" noProof="0" dirty="0"/>
          </a:p>
        </p:txBody>
      </p:sp>
      <p:sp>
        <p:nvSpPr>
          <p:cNvPr id="9" name="11 Marcador de fecha"/>
          <p:cNvSpPr>
            <a:spLocks noGrp="1"/>
          </p:cNvSpPr>
          <p:nvPr>
            <p:ph type="dt" sz="half" idx="10"/>
          </p:nvPr>
        </p:nvSpPr>
        <p:spPr>
          <a:xfrm>
            <a:off x="6248400" y="6248400"/>
            <a:ext cx="2667000" cy="365125"/>
          </a:xfrm>
        </p:spPr>
        <p:txBody>
          <a:bodyPr rtlCol="0"/>
          <a:lstStyle>
            <a:lvl1pPr>
              <a:defRPr/>
            </a:lvl1pPr>
          </a:lstStyle>
          <a:p>
            <a:pPr>
              <a:defRPr/>
            </a:pPr>
            <a:endParaRPr lang="es-ES"/>
          </a:p>
        </p:txBody>
      </p:sp>
      <p:sp>
        <p:nvSpPr>
          <p:cNvPr id="10" name="12 Marcador de número de diapositiva"/>
          <p:cNvSpPr>
            <a:spLocks noGrp="1"/>
          </p:cNvSpPr>
          <p:nvPr>
            <p:ph type="sldNum" sz="quarter" idx="11"/>
          </p:nvPr>
        </p:nvSpPr>
        <p:spPr>
          <a:xfrm>
            <a:off x="0" y="4667250"/>
            <a:ext cx="1447800" cy="663575"/>
          </a:xfrm>
        </p:spPr>
        <p:txBody>
          <a:bodyPr/>
          <a:lstStyle>
            <a:lvl1pPr>
              <a:defRPr sz="2800"/>
            </a:lvl1pPr>
          </a:lstStyle>
          <a:p>
            <a:fld id="{38743E99-9E0D-4E95-9100-9495B8DFE27D}" type="slidenum">
              <a:rPr lang="es-ES" altLang="en-US"/>
              <a:pPr/>
              <a:t>‹Nº›</a:t>
            </a:fld>
            <a:endParaRPr lang="es-ES" altLang="en-US"/>
          </a:p>
        </p:txBody>
      </p:sp>
      <p:sp>
        <p:nvSpPr>
          <p:cNvPr id="11" name="13 Marcador de pie de página"/>
          <p:cNvSpPr>
            <a:spLocks noGrp="1"/>
          </p:cNvSpPr>
          <p:nvPr>
            <p:ph type="ftr" sz="quarter" idx="12"/>
          </p:nvPr>
        </p:nvSpPr>
        <p:spPr>
          <a:xfrm>
            <a:off x="1600200" y="6248400"/>
            <a:ext cx="4572000" cy="365125"/>
          </a:xfrm>
        </p:spPr>
        <p:txBody>
          <a:bodyPr rtlCol="0"/>
          <a:lstStyle>
            <a:lvl1pPr>
              <a:defRPr/>
            </a:lvl1pPr>
          </a:lstStyle>
          <a:p>
            <a:pPr>
              <a:defRPr/>
            </a:pPr>
            <a:endParaRPr lang="es-ES"/>
          </a:p>
        </p:txBody>
      </p:sp>
    </p:spTree>
    <p:extLst>
      <p:ext uri="{BB962C8B-B14F-4D97-AF65-F5344CB8AC3E}">
        <p14:creationId xmlns:p14="http://schemas.microsoft.com/office/powerpoint/2010/main" val="2210661009"/>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13 Marcador de fecha"/>
          <p:cNvSpPr>
            <a:spLocks noGrp="1"/>
          </p:cNvSpPr>
          <p:nvPr>
            <p:ph type="dt" sz="half" idx="10"/>
          </p:nvPr>
        </p:nvSpPr>
        <p:spPr/>
        <p:txBody>
          <a:bodyPr/>
          <a:lstStyle>
            <a:lvl1pPr>
              <a:defRPr/>
            </a:lvl1pPr>
          </a:lstStyle>
          <a:p>
            <a:pPr>
              <a:defRPr/>
            </a:pPr>
            <a:endParaRPr lang="es-ES"/>
          </a:p>
        </p:txBody>
      </p:sp>
      <p:sp>
        <p:nvSpPr>
          <p:cNvPr id="5" name="2 Marcador de pie de página"/>
          <p:cNvSpPr>
            <a:spLocks noGrp="1"/>
          </p:cNvSpPr>
          <p:nvPr>
            <p:ph type="ftr" sz="quarter" idx="11"/>
          </p:nvPr>
        </p:nvSpPr>
        <p:spPr/>
        <p:txBody>
          <a:bodyPr/>
          <a:lstStyle>
            <a:lvl1pPr>
              <a:defRPr/>
            </a:lvl1pPr>
          </a:lstStyle>
          <a:p>
            <a:pPr>
              <a:defRPr/>
            </a:pPr>
            <a:endParaRPr lang="es-ES"/>
          </a:p>
        </p:txBody>
      </p:sp>
      <p:sp>
        <p:nvSpPr>
          <p:cNvPr id="6" name="22 Marcador de número de diapositiva"/>
          <p:cNvSpPr>
            <a:spLocks noGrp="1"/>
          </p:cNvSpPr>
          <p:nvPr>
            <p:ph type="sldNum" sz="quarter" idx="12"/>
          </p:nvPr>
        </p:nvSpPr>
        <p:spPr/>
        <p:txBody>
          <a:bodyPr/>
          <a:lstStyle>
            <a:lvl1pPr>
              <a:defRPr/>
            </a:lvl1pPr>
          </a:lstStyle>
          <a:p>
            <a:fld id="{CB688831-DC2D-40F6-B7F1-3C6207C56C1E}" type="slidenum">
              <a:rPr lang="es-ES" altLang="en-US"/>
              <a:pPr/>
              <a:t>‹Nº›</a:t>
            </a:fld>
            <a:endParaRPr lang="es-ES" altLang="en-US"/>
          </a:p>
        </p:txBody>
      </p:sp>
    </p:spTree>
    <p:extLst>
      <p:ext uri="{BB962C8B-B14F-4D97-AF65-F5344CB8AC3E}">
        <p14:creationId xmlns:p14="http://schemas.microsoft.com/office/powerpoint/2010/main" val="21011503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4" name="9 Rectángulo"/>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10 Rectángulo"/>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11 Rectángulo"/>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1 Título vertical"/>
          <p:cNvSpPr>
            <a:spLocks noGrp="1"/>
          </p:cNvSpPr>
          <p:nvPr>
            <p:ph type="title" orient="vert"/>
          </p:nvPr>
        </p:nvSpPr>
        <p:spPr>
          <a:xfrm>
            <a:off x="6553200" y="609600"/>
            <a:ext cx="2057400" cy="5516563"/>
          </a:xfrm>
        </p:spPr>
        <p:txBody>
          <a:bodyPr vert="eaVer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457200" y="609600"/>
            <a:ext cx="5562600" cy="5516564"/>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3 Marcador de fecha"/>
          <p:cNvSpPr>
            <a:spLocks noGrp="1"/>
          </p:cNvSpPr>
          <p:nvPr>
            <p:ph type="dt" sz="half" idx="10"/>
          </p:nvPr>
        </p:nvSpPr>
        <p:spPr>
          <a:xfrm>
            <a:off x="6553200" y="6248400"/>
            <a:ext cx="2209800" cy="365125"/>
          </a:xfrm>
        </p:spPr>
        <p:txBody>
          <a:bodyPr/>
          <a:lstStyle>
            <a:lvl1pPr>
              <a:defRPr/>
            </a:lvl1pPr>
          </a:lstStyle>
          <a:p>
            <a:pPr>
              <a:defRPr/>
            </a:pPr>
            <a:endParaRPr lang="es-ES"/>
          </a:p>
        </p:txBody>
      </p:sp>
      <p:sp>
        <p:nvSpPr>
          <p:cNvPr id="8" name="4 Marcador de pie de página"/>
          <p:cNvSpPr>
            <a:spLocks noGrp="1"/>
          </p:cNvSpPr>
          <p:nvPr>
            <p:ph type="ftr" sz="quarter" idx="11"/>
          </p:nvPr>
        </p:nvSpPr>
        <p:spPr>
          <a:xfrm>
            <a:off x="457200" y="6248400"/>
            <a:ext cx="5573713" cy="365125"/>
          </a:xfrm>
        </p:spPr>
        <p:txBody>
          <a:bodyPr/>
          <a:lstStyle>
            <a:lvl1pPr>
              <a:defRPr/>
            </a:lvl1pPr>
          </a:lstStyle>
          <a:p>
            <a:pPr>
              <a:defRPr/>
            </a:pPr>
            <a:endParaRPr lang="es-ES"/>
          </a:p>
        </p:txBody>
      </p:sp>
      <p:sp>
        <p:nvSpPr>
          <p:cNvPr id="9" name="5 Marcador de número de diapositiva"/>
          <p:cNvSpPr>
            <a:spLocks noGrp="1"/>
          </p:cNvSpPr>
          <p:nvPr>
            <p:ph type="sldNum" sz="quarter" idx="12"/>
          </p:nvPr>
        </p:nvSpPr>
        <p:spPr>
          <a:xfrm rot="5400000">
            <a:off x="5989638" y="144462"/>
            <a:ext cx="533400" cy="244475"/>
          </a:xfrm>
        </p:spPr>
        <p:txBody>
          <a:bodyPr/>
          <a:lstStyle>
            <a:lvl1pPr>
              <a:defRPr/>
            </a:lvl1pPr>
          </a:lstStyle>
          <a:p>
            <a:fld id="{66D55602-1452-42F8-96DA-162E595E903A}" type="slidenum">
              <a:rPr lang="es-ES" altLang="en-US"/>
              <a:pPr/>
              <a:t>‹Nº›</a:t>
            </a:fld>
            <a:endParaRPr lang="es-ES" altLang="en-US"/>
          </a:p>
        </p:txBody>
      </p:sp>
    </p:spTree>
    <p:extLst>
      <p:ext uri="{BB962C8B-B14F-4D97-AF65-F5344CB8AC3E}">
        <p14:creationId xmlns:p14="http://schemas.microsoft.com/office/powerpoint/2010/main" val="2759228309"/>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ítulo y tabla">
    <p:spTree>
      <p:nvGrpSpPr>
        <p:cNvPr id="1" name=""/>
        <p:cNvGrpSpPr/>
        <p:nvPr/>
      </p:nvGrpSpPr>
      <p:grpSpPr>
        <a:xfrm>
          <a:off x="0" y="0"/>
          <a:ext cx="0" cy="0"/>
          <a:chOff x="0" y="0"/>
          <a:chExt cx="0" cy="0"/>
        </a:xfrm>
      </p:grpSpPr>
      <p:sp>
        <p:nvSpPr>
          <p:cNvPr id="2" name="1 Título"/>
          <p:cNvSpPr>
            <a:spLocks noGrp="1"/>
          </p:cNvSpPr>
          <p:nvPr>
            <p:ph type="title"/>
          </p:nvPr>
        </p:nvSpPr>
        <p:spPr>
          <a:xfrm>
            <a:off x="1370013" y="301625"/>
            <a:ext cx="7315200" cy="1143000"/>
          </a:xfrm>
        </p:spPr>
        <p:txBody>
          <a:bodyPr/>
          <a:lstStyle/>
          <a:p>
            <a:r>
              <a:rPr lang="es-ES" smtClean="0"/>
              <a:t>Haga clic para modificar el estilo de título del patrón</a:t>
            </a:r>
            <a:endParaRPr lang="es-ES"/>
          </a:p>
        </p:txBody>
      </p:sp>
      <p:sp>
        <p:nvSpPr>
          <p:cNvPr id="3" name="2 Marcador de tabla"/>
          <p:cNvSpPr>
            <a:spLocks noGrp="1"/>
          </p:cNvSpPr>
          <p:nvPr>
            <p:ph type="tbl" idx="1"/>
          </p:nvPr>
        </p:nvSpPr>
        <p:spPr>
          <a:xfrm>
            <a:off x="1370013" y="1827213"/>
            <a:ext cx="7315200" cy="4114800"/>
          </a:xfrm>
        </p:spPr>
        <p:txBody>
          <a:bodyPr>
            <a:normAutofit/>
          </a:bodyPr>
          <a:lstStyle/>
          <a:p>
            <a:pPr lvl="0"/>
            <a:endParaRPr lang="es-ES" noProof="0" smtClean="0"/>
          </a:p>
        </p:txBody>
      </p:sp>
      <p:sp>
        <p:nvSpPr>
          <p:cNvPr id="4" name="13 Marcador de fecha"/>
          <p:cNvSpPr>
            <a:spLocks noGrp="1"/>
          </p:cNvSpPr>
          <p:nvPr>
            <p:ph type="dt" sz="half" idx="10"/>
          </p:nvPr>
        </p:nvSpPr>
        <p:spPr/>
        <p:txBody>
          <a:bodyPr/>
          <a:lstStyle>
            <a:lvl1pPr>
              <a:defRPr/>
            </a:lvl1pPr>
          </a:lstStyle>
          <a:p>
            <a:pPr>
              <a:defRPr/>
            </a:pPr>
            <a:endParaRPr lang="es-ES"/>
          </a:p>
        </p:txBody>
      </p:sp>
      <p:sp>
        <p:nvSpPr>
          <p:cNvPr id="5" name="2 Marcador de pie de página"/>
          <p:cNvSpPr>
            <a:spLocks noGrp="1"/>
          </p:cNvSpPr>
          <p:nvPr>
            <p:ph type="ftr" sz="quarter" idx="11"/>
          </p:nvPr>
        </p:nvSpPr>
        <p:spPr/>
        <p:txBody>
          <a:bodyPr/>
          <a:lstStyle>
            <a:lvl1pPr>
              <a:defRPr/>
            </a:lvl1pPr>
          </a:lstStyle>
          <a:p>
            <a:pPr>
              <a:defRPr/>
            </a:pPr>
            <a:endParaRPr lang="es-ES"/>
          </a:p>
        </p:txBody>
      </p:sp>
      <p:sp>
        <p:nvSpPr>
          <p:cNvPr id="6" name="22 Marcador de número de diapositiva"/>
          <p:cNvSpPr>
            <a:spLocks noGrp="1"/>
          </p:cNvSpPr>
          <p:nvPr>
            <p:ph type="sldNum" sz="quarter" idx="12"/>
          </p:nvPr>
        </p:nvSpPr>
        <p:spPr/>
        <p:txBody>
          <a:bodyPr/>
          <a:lstStyle>
            <a:lvl1pPr>
              <a:defRPr/>
            </a:lvl1pPr>
          </a:lstStyle>
          <a:p>
            <a:fld id="{AF3150CF-8BB5-4EE8-BF53-D41EEA01F227}" type="slidenum">
              <a:rPr lang="es-ES" altLang="en-US"/>
              <a:pPr/>
              <a:t>‹Nº›</a:t>
            </a:fld>
            <a:endParaRPr lang="es-ES" altLang="en-US"/>
          </a:p>
        </p:txBody>
      </p:sp>
    </p:spTree>
    <p:extLst>
      <p:ext uri="{BB962C8B-B14F-4D97-AF65-F5344CB8AC3E}">
        <p14:creationId xmlns:p14="http://schemas.microsoft.com/office/powerpoint/2010/main" val="21120134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21 Marcador de título"/>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n-US" smtClean="0"/>
              <a:t>Haga clic para modificar el estilo de título del patrón</a:t>
            </a:r>
            <a:endParaRPr lang="en-US" altLang="en-US" smtClean="0"/>
          </a:p>
        </p:txBody>
      </p:sp>
      <p:sp>
        <p:nvSpPr>
          <p:cNvPr id="1027" name="12 Marcador de texto"/>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n-US" smtClean="0"/>
              <a:t>Haga clic para modificar el estilo de texto del patrón</a:t>
            </a:r>
          </a:p>
          <a:p>
            <a:pPr lvl="1"/>
            <a:r>
              <a:rPr lang="es-ES" altLang="en-US" smtClean="0"/>
              <a:t>Segundo nivel</a:t>
            </a:r>
          </a:p>
          <a:p>
            <a:pPr lvl="2"/>
            <a:r>
              <a:rPr lang="es-ES" altLang="en-US" smtClean="0"/>
              <a:t>Tercer nivel</a:t>
            </a:r>
          </a:p>
          <a:p>
            <a:pPr lvl="3"/>
            <a:r>
              <a:rPr lang="es-ES" altLang="en-US" smtClean="0"/>
              <a:t>Cuarto nivel</a:t>
            </a:r>
          </a:p>
          <a:p>
            <a:pPr lvl="4"/>
            <a:r>
              <a:rPr lang="es-ES" altLang="en-US" smtClean="0"/>
              <a:t>Quinto nivel</a:t>
            </a:r>
            <a:endParaRPr lang="en-US" altLang="en-US" smtClean="0"/>
          </a:p>
        </p:txBody>
      </p:sp>
      <p:sp>
        <p:nvSpPr>
          <p:cNvPr id="14" name="13 Marcador de fecha"/>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pPr>
              <a:defRPr/>
            </a:pPr>
            <a:endParaRPr lang="es-ES"/>
          </a:p>
        </p:txBody>
      </p:sp>
      <p:sp>
        <p:nvSpPr>
          <p:cNvPr id="3" name="2 Marcador de pie de página"/>
          <p:cNvSpPr>
            <a:spLocks noGrp="1"/>
          </p:cNvSpPr>
          <p:nvPr>
            <p:ph type="ftr" sz="quarter" idx="3"/>
          </p:nvPr>
        </p:nvSpPr>
        <p:spPr>
          <a:xfrm>
            <a:off x="609600" y="6248400"/>
            <a:ext cx="5421313" cy="365125"/>
          </a:xfrm>
          <a:prstGeom prst="rect">
            <a:avLst/>
          </a:prstGeom>
        </p:spPr>
        <p:txBody>
          <a:bodyPr vert="horz" anchor="ctr"/>
          <a:lstStyle>
            <a:lvl1pPr algn="r" eaLnBrk="1" latinLnBrk="0" hangingPunct="1">
              <a:defRPr kumimoji="0" sz="1400">
                <a:solidFill>
                  <a:schemeClr val="tx2"/>
                </a:solidFill>
              </a:defRPr>
            </a:lvl1pPr>
          </a:lstStyle>
          <a:p>
            <a:pPr>
              <a:defRPr/>
            </a:pPr>
            <a:endParaRPr lang="es-ES"/>
          </a:p>
        </p:txBody>
      </p:sp>
      <p:sp>
        <p:nvSpPr>
          <p:cNvPr id="7" name="6 Rectángulo"/>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7 Rectángulo"/>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9" name="8 Rectángulo"/>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22 Marcador de número de diapositiva"/>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400" b="1">
                <a:solidFill>
                  <a:srgbClr val="FFFFFF"/>
                </a:solidFill>
              </a:defRPr>
            </a:lvl1pPr>
          </a:lstStyle>
          <a:p>
            <a:fld id="{6A61CAFC-74E5-4C27-AEB6-A02608D0CEEF}" type="slidenum">
              <a:rPr lang="es-ES" altLang="en-US"/>
              <a:pPr/>
              <a:t>‹Nº›</a:t>
            </a:fld>
            <a:endParaRPr lang="es-ES" altLang="en-US"/>
          </a:p>
        </p:txBody>
      </p:sp>
    </p:spTree>
  </p:cSld>
  <p:clrMap bg1="lt1" tx1="dk1" bg2="lt2" tx2="dk2" accent1="accent1" accent2="accent2" accent3="accent3" accent4="accent4" accent5="accent5" accent6="accent6" hlink="hlink" folHlink="folHlink"/>
  <p:sldLayoutIdLst>
    <p:sldLayoutId id="2147484912" r:id="rId1"/>
    <p:sldLayoutId id="2147484907" r:id="rId2"/>
    <p:sldLayoutId id="2147484913" r:id="rId3"/>
    <p:sldLayoutId id="2147484914" r:id="rId4"/>
    <p:sldLayoutId id="2147484915" r:id="rId5"/>
    <p:sldLayoutId id="2147484908" r:id="rId6"/>
    <p:sldLayoutId id="2147484916" r:id="rId7"/>
    <p:sldLayoutId id="2147484909" r:id="rId8"/>
    <p:sldLayoutId id="2147484917" r:id="rId9"/>
    <p:sldLayoutId id="2147484910" r:id="rId10"/>
    <p:sldLayoutId id="2147484918" r:id="rId11"/>
    <p:sldLayoutId id="2147484911" r:id="rId12"/>
  </p:sldLayoutIdLst>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w Cen MT" pitchFamily="34" charset="0"/>
        </a:defRPr>
      </a:lvl2pPr>
      <a:lvl3pPr algn="l" rtl="0" eaLnBrk="0" fontAlgn="base" hangingPunct="0">
        <a:spcBef>
          <a:spcPct val="0"/>
        </a:spcBef>
        <a:spcAft>
          <a:spcPct val="0"/>
        </a:spcAft>
        <a:defRPr sz="4400">
          <a:solidFill>
            <a:schemeClr val="tx2"/>
          </a:solidFill>
          <a:latin typeface="Tw Cen MT" pitchFamily="34" charset="0"/>
        </a:defRPr>
      </a:lvl3pPr>
      <a:lvl4pPr algn="l" rtl="0" eaLnBrk="0" fontAlgn="base" hangingPunct="0">
        <a:spcBef>
          <a:spcPct val="0"/>
        </a:spcBef>
        <a:spcAft>
          <a:spcPct val="0"/>
        </a:spcAft>
        <a:defRPr sz="4400">
          <a:solidFill>
            <a:schemeClr val="tx2"/>
          </a:solidFill>
          <a:latin typeface="Tw Cen MT" pitchFamily="34" charset="0"/>
        </a:defRPr>
      </a:lvl4pPr>
      <a:lvl5pPr algn="l" rtl="0" eaLnBrk="0" fontAlgn="base" hangingPunct="0">
        <a:spcBef>
          <a:spcPct val="0"/>
        </a:spcBef>
        <a:spcAft>
          <a:spcPct val="0"/>
        </a:spcAft>
        <a:defRPr sz="4400">
          <a:solidFill>
            <a:schemeClr val="tx2"/>
          </a:solidFill>
          <a:latin typeface="Tw Cen MT" pitchFamily="34" charset="0"/>
        </a:defRPr>
      </a:lvl5pPr>
      <a:lvl6pPr marL="457200" algn="l" rtl="0" fontAlgn="base">
        <a:spcBef>
          <a:spcPct val="0"/>
        </a:spcBef>
        <a:spcAft>
          <a:spcPct val="0"/>
        </a:spcAft>
        <a:defRPr sz="4400">
          <a:solidFill>
            <a:schemeClr val="tx2"/>
          </a:solidFill>
          <a:latin typeface="Tw Cen MT" pitchFamily="34" charset="0"/>
        </a:defRPr>
      </a:lvl6pPr>
      <a:lvl7pPr marL="914400" algn="l" rtl="0" fontAlgn="base">
        <a:spcBef>
          <a:spcPct val="0"/>
        </a:spcBef>
        <a:spcAft>
          <a:spcPct val="0"/>
        </a:spcAft>
        <a:defRPr sz="4400">
          <a:solidFill>
            <a:schemeClr val="tx2"/>
          </a:solidFill>
          <a:latin typeface="Tw Cen MT" pitchFamily="34" charset="0"/>
        </a:defRPr>
      </a:lvl7pPr>
      <a:lvl8pPr marL="1371600" algn="l" rtl="0" fontAlgn="base">
        <a:spcBef>
          <a:spcPct val="0"/>
        </a:spcBef>
        <a:spcAft>
          <a:spcPct val="0"/>
        </a:spcAft>
        <a:defRPr sz="4400">
          <a:solidFill>
            <a:schemeClr val="tx2"/>
          </a:solidFill>
          <a:latin typeface="Tw Cen MT" pitchFamily="34" charset="0"/>
        </a:defRPr>
      </a:lvl8pPr>
      <a:lvl9pPr marL="1828800" algn="l" rtl="0" fontAlgn="base">
        <a:spcBef>
          <a:spcPct val="0"/>
        </a:spcBef>
        <a:spcAft>
          <a:spcPct val="0"/>
        </a:spcAft>
        <a:defRPr sz="4400">
          <a:solidFill>
            <a:schemeClr val="tx2"/>
          </a:solidFill>
          <a:latin typeface="Tw Cen MT" pitchFamily="34" charset="0"/>
        </a:defRPr>
      </a:lvl9pPr>
    </p:titleStyle>
    <p:bodyStyle>
      <a:lvl1pPr marL="319088" indent="-319088" algn="l" rtl="0" eaLnBrk="0" fontAlgn="base" hangingPunct="0">
        <a:spcBef>
          <a:spcPts val="700"/>
        </a:spcBef>
        <a:spcAft>
          <a:spcPct val="0"/>
        </a:spcAft>
        <a:buClr>
          <a:schemeClr val="accent2"/>
        </a:buClr>
        <a:buSzPct val="60000"/>
        <a:buFont typeface="Wingdings" panose="05000000000000000000" pitchFamily="2" charset="2"/>
        <a:buChar char=""/>
        <a:defRPr sz="2900" kern="1200">
          <a:solidFill>
            <a:schemeClr val="tx1"/>
          </a:solidFill>
          <a:latin typeface="+mn-lt"/>
          <a:ea typeface="+mn-ea"/>
          <a:cs typeface="+mn-cs"/>
        </a:defRPr>
      </a:lvl1pPr>
      <a:lvl2pPr marL="639763" indent="-273050" algn="l" rtl="0" eaLnBrk="0" fontAlgn="base" hangingPunct="0">
        <a:spcBef>
          <a:spcPts val="550"/>
        </a:spcBef>
        <a:spcAft>
          <a:spcPct val="0"/>
        </a:spcAft>
        <a:buClr>
          <a:schemeClr val="accent1"/>
        </a:buClr>
        <a:buSzPct val="70000"/>
        <a:buFont typeface="Wingdings 2" panose="05020102010507070707" pitchFamily="18" charset="2"/>
        <a:buChar char=""/>
        <a:defRPr sz="2600" kern="1200">
          <a:solidFill>
            <a:schemeClr val="tx1"/>
          </a:solidFill>
          <a:latin typeface="+mn-lt"/>
          <a:ea typeface="+mn-ea"/>
          <a:cs typeface="+mn-cs"/>
        </a:defRPr>
      </a:lvl2pPr>
      <a:lvl3pPr marL="914400" indent="-228600" algn="l" rtl="0" eaLnBrk="0" fontAlgn="base" hangingPunct="0">
        <a:spcBef>
          <a:spcPts val="500"/>
        </a:spcBef>
        <a:spcAft>
          <a:spcPct val="0"/>
        </a:spcAft>
        <a:buClr>
          <a:schemeClr val="accent2"/>
        </a:buClr>
        <a:buSzPct val="75000"/>
        <a:buFont typeface="Wingdings" panose="05000000000000000000" pitchFamily="2" charset="2"/>
        <a:buChar char=""/>
        <a:defRPr sz="2300" kern="1200">
          <a:solidFill>
            <a:schemeClr val="tx1"/>
          </a:solidFill>
          <a:latin typeface="+mn-lt"/>
          <a:ea typeface="+mn-ea"/>
          <a:cs typeface="+mn-cs"/>
        </a:defRPr>
      </a:lvl3pPr>
      <a:lvl4pPr marL="1371600" indent="-228600" algn="l" rtl="0" eaLnBrk="0" fontAlgn="base" hangingPunct="0">
        <a:spcBef>
          <a:spcPts val="400"/>
        </a:spcBef>
        <a:spcAft>
          <a:spcPct val="0"/>
        </a:spcAft>
        <a:buClr>
          <a:srgbClr val="A5AB81"/>
        </a:buClr>
        <a:buSzPct val="75000"/>
        <a:buFont typeface="Wingdings" panose="05000000000000000000" pitchFamily="2" charset="2"/>
        <a:buChar char=""/>
        <a:defRPr sz="2000" kern="1200">
          <a:solidFill>
            <a:schemeClr val="tx1"/>
          </a:solidFill>
          <a:latin typeface="+mn-lt"/>
          <a:ea typeface="+mn-ea"/>
          <a:cs typeface="+mn-cs"/>
        </a:defRPr>
      </a:lvl4pPr>
      <a:lvl5pPr marL="1828800" indent="-228600" algn="l" rtl="0" eaLnBrk="0" fontAlgn="base" hangingPunct="0">
        <a:spcBef>
          <a:spcPts val="400"/>
        </a:spcBef>
        <a:spcAft>
          <a:spcPct val="0"/>
        </a:spcAft>
        <a:buClr>
          <a:srgbClr val="D8B25C"/>
        </a:buClr>
        <a:buSzPct val="65000"/>
        <a:buFont typeface="Wingdings" panose="05000000000000000000" pitchFamily="2" charset="2"/>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26.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jpeg"/></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33.jpe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37.jpeg"/><Relationship Id="rId4" Type="http://schemas.openxmlformats.org/officeDocument/2006/relationships/image" Target="../media/image36.jpeg"/></Relationships>
</file>

<file path=ppt/slides/_rels/slide3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4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48.jpeg"/><Relationship Id="rId4" Type="http://schemas.openxmlformats.org/officeDocument/2006/relationships/image" Target="../media/image47.jpeg"/></Relationships>
</file>

<file path=ppt/slides/_rels/slide4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2.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4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2.xml"/><Relationship Id="rId4" Type="http://schemas.openxmlformats.org/officeDocument/2006/relationships/image" Target="../media/image59.jpeg"/></Relationships>
</file>

<file path=ppt/slides/_rels/slide5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2.jpeg"/><Relationship Id="rId7" Type="http://schemas.openxmlformats.org/officeDocument/2006/relationships/image" Target="../media/image66.jpeg"/><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png"/><Relationship Id="rId1" Type="http://schemas.openxmlformats.org/officeDocument/2006/relationships/slideLayout" Target="../slideLayouts/slideLayout2.xml"/><Relationship Id="rId4" Type="http://schemas.openxmlformats.org/officeDocument/2006/relationships/image" Target="../media/image73.jpeg"/></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5.xml"/><Relationship Id="rId1" Type="http://schemas.openxmlformats.org/officeDocument/2006/relationships/slideLayout" Target="../slideLayouts/slideLayout2.xml"/><Relationship Id="rId4" Type="http://schemas.openxmlformats.org/officeDocument/2006/relationships/image" Target="../media/image76.jpeg"/></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82.xml"/><Relationship Id="rId1" Type="http://schemas.openxmlformats.org/officeDocument/2006/relationships/slideLayout" Target="../slideLayouts/slideLayout2.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91.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83.xml"/><Relationship Id="rId1" Type="http://schemas.openxmlformats.org/officeDocument/2006/relationships/slideLayout" Target="../slideLayouts/slideLayout2.xml"/><Relationship Id="rId4" Type="http://schemas.openxmlformats.org/officeDocument/2006/relationships/image" Target="../media/image82.jpeg"/></Relationships>
</file>

<file path=ppt/slides/_rels/slide92.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5.xml"/><Relationship Id="rId1" Type="http://schemas.openxmlformats.org/officeDocument/2006/relationships/slideLayout" Target="../slideLayouts/slideLayout2.xml"/><Relationship Id="rId4" Type="http://schemas.openxmlformats.org/officeDocument/2006/relationships/image" Target="../media/image85.jpeg"/></Relationships>
</file>

<file path=ppt/slides/_rels/slide94.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6.xml"/><Relationship Id="rId1" Type="http://schemas.openxmlformats.org/officeDocument/2006/relationships/slideLayout" Target="../slideLayouts/slideLayout2.xml"/><Relationship Id="rId4" Type="http://schemas.openxmlformats.org/officeDocument/2006/relationships/image" Target="../media/image87.jpeg"/></Relationships>
</file>

<file path=ppt/slides/_rels/slide95.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8.xml"/><Relationship Id="rId1" Type="http://schemas.openxmlformats.org/officeDocument/2006/relationships/slideLayout" Target="../slideLayouts/slideLayout2.xml"/><Relationship Id="rId6" Type="http://schemas.openxmlformats.org/officeDocument/2006/relationships/image" Target="../media/image95.jpeg"/><Relationship Id="rId5" Type="http://schemas.openxmlformats.org/officeDocument/2006/relationships/image" Target="../media/image94.jpeg"/><Relationship Id="rId4" Type="http://schemas.openxmlformats.org/officeDocument/2006/relationships/image" Target="../media/image93.jpeg"/></Relationships>
</file>

<file path=ppt/slides/_rels/slide99.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9.xml"/><Relationship Id="rId1" Type="http://schemas.openxmlformats.org/officeDocument/2006/relationships/slideLayout" Target="../slideLayouts/slideLayout2.xml"/><Relationship Id="rId5" Type="http://schemas.openxmlformats.org/officeDocument/2006/relationships/image" Target="../media/image98.jpeg"/><Relationship Id="rId4" Type="http://schemas.openxmlformats.org/officeDocument/2006/relationships/image" Target="../media/image97.jpeg"/></Relationships>
</file>

<file path=ppt/slides/_rels/slide100.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99.jpe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0.xml"/><Relationship Id="rId1" Type="http://schemas.openxmlformats.org/officeDocument/2006/relationships/slideLayout" Target="../slideLayouts/slideLayout2.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102.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105.jpe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image" Target="../media/image107.jpeg"/><Relationship Id="rId1" Type="http://schemas.openxmlformats.org/officeDocument/2006/relationships/slideLayout" Target="../slideLayouts/slideLayout2.xml"/><Relationship Id="rId5" Type="http://schemas.openxmlformats.org/officeDocument/2006/relationships/image" Target="../media/image110.jpeg"/><Relationship Id="rId4" Type="http://schemas.openxmlformats.org/officeDocument/2006/relationships/image" Target="../media/image109.jpeg"/></Relationships>
</file>

<file path=ppt/slides/_rels/slide104.xml.rels><?xml version="1.0" encoding="UTF-8" standalone="yes"?>
<Relationships xmlns="http://schemas.openxmlformats.org/package/2006/relationships"><Relationship Id="rId3" Type="http://schemas.openxmlformats.org/officeDocument/2006/relationships/image" Target="../media/image112.jpeg"/><Relationship Id="rId7" Type="http://schemas.openxmlformats.org/officeDocument/2006/relationships/image" Target="../media/image116.jpeg"/><Relationship Id="rId2" Type="http://schemas.openxmlformats.org/officeDocument/2006/relationships/image" Target="../media/image111.jpeg"/><Relationship Id="rId1" Type="http://schemas.openxmlformats.org/officeDocument/2006/relationships/slideLayout" Target="../slideLayouts/slideLayout2.xml"/><Relationship Id="rId6" Type="http://schemas.openxmlformats.org/officeDocument/2006/relationships/image" Target="../media/image115.jpeg"/><Relationship Id="rId5" Type="http://schemas.openxmlformats.org/officeDocument/2006/relationships/image" Target="../media/image114.jpeg"/><Relationship Id="rId4" Type="http://schemas.openxmlformats.org/officeDocument/2006/relationships/image" Target="../media/image113.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91.xml"/><Relationship Id="rId1" Type="http://schemas.openxmlformats.org/officeDocument/2006/relationships/slideLayout" Target="../slideLayouts/slideLayout2.xml"/><Relationship Id="rId4" Type="http://schemas.openxmlformats.org/officeDocument/2006/relationships/image" Target="../media/image118.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92.xml"/><Relationship Id="rId1" Type="http://schemas.openxmlformats.org/officeDocument/2006/relationships/slideLayout" Target="../slideLayouts/slideLayout6.xml"/><Relationship Id="rId4" Type="http://schemas.openxmlformats.org/officeDocument/2006/relationships/image" Target="../media/image120.jpeg"/></Relationships>
</file>

<file path=ppt/slides/_rels/slide107.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94.xml"/><Relationship Id="rId1" Type="http://schemas.openxmlformats.org/officeDocument/2006/relationships/slideLayout" Target="../slideLayouts/slideLayout2.xml"/><Relationship Id="rId6" Type="http://schemas.openxmlformats.org/officeDocument/2006/relationships/image" Target="../media/image125.png"/><Relationship Id="rId5" Type="http://schemas.openxmlformats.org/officeDocument/2006/relationships/image" Target="../media/image124.png"/><Relationship Id="rId4" Type="http://schemas.openxmlformats.org/officeDocument/2006/relationships/image" Target="../media/image123.png"/></Relationships>
</file>

<file path=ppt/slides/_rels/slide109.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99.xml"/><Relationship Id="rId1" Type="http://schemas.openxmlformats.org/officeDocument/2006/relationships/slideLayout" Target="../slideLayouts/slideLayout2.xml"/><Relationship Id="rId4" Type="http://schemas.openxmlformats.org/officeDocument/2006/relationships/image" Target="../media/image130.jpeg"/></Relationships>
</file>

<file path=ppt/slides/_rels/slide114.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00.xml"/><Relationship Id="rId1" Type="http://schemas.openxmlformats.org/officeDocument/2006/relationships/slideLayout" Target="../slideLayouts/slideLayout2.xml"/><Relationship Id="rId4" Type="http://schemas.openxmlformats.org/officeDocument/2006/relationships/image" Target="../media/image132.jpeg"/></Relationships>
</file>

<file path=ppt/slides/_rels/slide115.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image" Target="../media/image133.jpe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135.png"/><Relationship Id="rId1" Type="http://schemas.openxmlformats.org/officeDocument/2006/relationships/slideLayout" Target="../slideLayouts/slideLayout2.xml"/><Relationship Id="rId5" Type="http://schemas.openxmlformats.org/officeDocument/2006/relationships/image" Target="../media/image138.png"/><Relationship Id="rId4" Type="http://schemas.openxmlformats.org/officeDocument/2006/relationships/image" Target="../media/image137.png"/></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15925" y="3089275"/>
            <a:ext cx="8010525" cy="1377950"/>
          </a:xfrm>
        </p:spPr>
        <p:txBody>
          <a:bodyPr>
            <a:noAutofit/>
          </a:bodyPr>
          <a:lstStyle/>
          <a:p>
            <a:pPr marL="0" indent="0" algn="ctr" eaLnBrk="1" fontAlgn="auto" hangingPunct="1">
              <a:spcAft>
                <a:spcPts val="0"/>
              </a:spcAft>
              <a:buFont typeface="Wingdings" panose="05000000000000000000" pitchFamily="2" charset="2"/>
              <a:buNone/>
              <a:defRPr/>
            </a:pPr>
            <a:r>
              <a:rPr lang="es-CO" sz="9600" b="1" dirty="0" smtClean="0">
                <a:solidFill>
                  <a:schemeClr val="accent4">
                    <a:lumMod val="50000"/>
                  </a:schemeClr>
                </a:solidFill>
              </a:rPr>
              <a:t>BIENVENIDOS</a:t>
            </a:r>
            <a:endParaRPr lang="es-CO" sz="9600" b="1" dirty="0">
              <a:solidFill>
                <a:schemeClr val="accent4">
                  <a:lumMod val="50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609600" y="1905000"/>
            <a:ext cx="8229600" cy="3810000"/>
          </a:xfrm>
        </p:spPr>
        <p:txBody>
          <a:bodyPr>
            <a:noAutofit/>
          </a:bodyPr>
          <a:lstStyle/>
          <a:p>
            <a:pPr marL="0" indent="0" algn="ctr" eaLnBrk="1" fontAlgn="auto" hangingPunct="1">
              <a:spcAft>
                <a:spcPts val="0"/>
              </a:spcAft>
              <a:buFont typeface="Wingdings" panose="05000000000000000000" pitchFamily="2" charset="2"/>
              <a:buNone/>
              <a:defRPr/>
            </a:pPr>
            <a:r>
              <a:rPr lang="es-CO" sz="8800" b="1" dirty="0" smtClean="0">
                <a:solidFill>
                  <a:schemeClr val="accent4">
                    <a:lumMod val="50000"/>
                  </a:schemeClr>
                </a:solidFill>
              </a:rPr>
              <a:t>RENDICIÓN DE CUENTAS</a:t>
            </a:r>
          </a:p>
          <a:p>
            <a:pPr marL="0" indent="0" algn="ctr" eaLnBrk="1" fontAlgn="auto" hangingPunct="1">
              <a:spcAft>
                <a:spcPts val="0"/>
              </a:spcAft>
              <a:buFont typeface="Wingdings" panose="05000000000000000000" pitchFamily="2" charset="2"/>
              <a:buNone/>
              <a:defRPr/>
            </a:pPr>
            <a:r>
              <a:rPr lang="es-CO" sz="8800" b="1" dirty="0" smtClean="0">
                <a:solidFill>
                  <a:schemeClr val="accent4">
                    <a:lumMod val="50000"/>
                  </a:schemeClr>
                </a:solidFill>
              </a:rPr>
              <a:t> 2014</a:t>
            </a:r>
            <a:endParaRPr lang="es-CO" sz="8800" b="1" dirty="0">
              <a:solidFill>
                <a:schemeClr val="accent4">
                  <a:lumMod val="50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381000" y="1577975"/>
            <a:ext cx="8763000" cy="4822825"/>
          </a:xfrm>
        </p:spPr>
        <p:txBody>
          <a:bodyPr>
            <a:normAutofit fontScale="90000"/>
          </a:bodyPr>
          <a:lstStyle/>
          <a:p>
            <a:pPr algn="just" eaLnBrk="1" fontAlgn="auto" hangingPunct="1">
              <a:spcAft>
                <a:spcPts val="0"/>
              </a:spcAft>
              <a:defRPr/>
            </a:pPr>
            <a:r>
              <a:rPr lang="es-CO" sz="3800" smtClean="0">
                <a:solidFill>
                  <a:schemeClr val="tx1"/>
                </a:solidFill>
              </a:rPr>
              <a:t>La rendición de cuentas es un espacio de interlocución entre los servidores públicos y la ciudadanía. Tiene como finalidad generar transparencia, condiciones de confianza entre gobernantes y ciudadanos y garantizar el ejercicio del control social a la administración, sirviendo además de insumo para ajustar proyectos y planes de acción.</a:t>
            </a:r>
            <a:r>
              <a:rPr lang="es-ES" sz="3800" smtClean="0">
                <a:solidFill>
                  <a:schemeClr val="tx1"/>
                </a:solidFill>
              </a:rPr>
              <a:t>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612775" y="228600"/>
            <a:ext cx="8153400" cy="990600"/>
          </a:xfrm>
        </p:spPr>
        <p:txBody>
          <a:bodyPr/>
          <a:lstStyle/>
          <a:p>
            <a:pPr algn="ctr" eaLnBrk="1" hangingPunct="1"/>
            <a:r>
              <a:rPr lang="es-ES" altLang="en-US" sz="4000" b="1" smtClean="0"/>
              <a:t>M I S I Ó N</a:t>
            </a:r>
          </a:p>
        </p:txBody>
      </p:sp>
      <p:sp>
        <p:nvSpPr>
          <p:cNvPr id="12291" name="Rectangle 3"/>
          <p:cNvSpPr>
            <a:spLocks noGrp="1" noChangeArrowheads="1"/>
          </p:cNvSpPr>
          <p:nvPr>
            <p:ph sz="quarter" idx="1"/>
          </p:nvPr>
        </p:nvSpPr>
        <p:spPr>
          <a:xfrm>
            <a:off x="304800" y="1600200"/>
            <a:ext cx="8380413" cy="4953000"/>
          </a:xfrm>
        </p:spPr>
        <p:txBody>
          <a:bodyPr/>
          <a:lstStyle/>
          <a:p>
            <a:pPr marL="0" indent="0" algn="just" eaLnBrk="1" hangingPunct="1">
              <a:buFont typeface="Wingdings" panose="05000000000000000000" pitchFamily="2" charset="2"/>
              <a:buNone/>
            </a:pPr>
            <a:r>
              <a:rPr lang="es-CO" altLang="en-US" sz="3600" smtClean="0"/>
              <a:t>Somos una Institución Etnoeducativa  de carácter oficial ubicada en la comuna 14 de la ciudad de Santiago de Cali, que ofrece servicios educativos de calidad en tres jornadas, desde la primera infancia hasta el grado once con énfasis en media técnica, para formar ciudadanos integrales que transformen su entorno socio cultural.</a:t>
            </a:r>
            <a:endParaRPr lang="es-ES" altLang="en-US" sz="360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1219200" y="609600"/>
            <a:ext cx="7315200" cy="835025"/>
          </a:xfrm>
        </p:spPr>
        <p:txBody>
          <a:bodyPr/>
          <a:lstStyle/>
          <a:p>
            <a:pPr algn="ctr" eaLnBrk="1" hangingPunct="1"/>
            <a:r>
              <a:rPr lang="es-ES" altLang="en-US" sz="4000" b="1" smtClean="0"/>
              <a:t>V I S I Ó N</a:t>
            </a:r>
          </a:p>
        </p:txBody>
      </p:sp>
      <p:sp>
        <p:nvSpPr>
          <p:cNvPr id="13315" name="Rectangle 3"/>
          <p:cNvSpPr>
            <a:spLocks noGrp="1" noChangeArrowheads="1"/>
          </p:cNvSpPr>
          <p:nvPr>
            <p:ph sz="quarter" idx="1"/>
          </p:nvPr>
        </p:nvSpPr>
        <p:spPr>
          <a:xfrm>
            <a:off x="914400" y="1524000"/>
            <a:ext cx="7770813" cy="4497388"/>
          </a:xfrm>
        </p:spPr>
        <p:txBody>
          <a:bodyPr>
            <a:normAutofit lnSpcReduction="10000"/>
          </a:bodyPr>
          <a:lstStyle/>
          <a:p>
            <a:pPr marL="0" indent="0" algn="just" eaLnBrk="1" fontAlgn="auto" hangingPunct="1">
              <a:lnSpc>
                <a:spcPct val="150000"/>
              </a:lnSpc>
              <a:spcAft>
                <a:spcPts val="0"/>
              </a:spcAft>
              <a:buFont typeface="Wingdings" panose="05000000000000000000" pitchFamily="2" charset="2"/>
              <a:buNone/>
              <a:defRPr/>
            </a:pPr>
            <a:r>
              <a:rPr lang="es-CO" sz="4000" smtClean="0"/>
              <a:t>En el año 2018 la Institución Educativa se reconocerá entre las mejores de Santiago de  Cali, por su alto nivel  Académico, Técnico, Humanístico y Tecnológico</a:t>
            </a:r>
            <a:r>
              <a:rPr lang="es-CO" sz="3600" smtClean="0"/>
              <a:t>. </a:t>
            </a:r>
            <a:endParaRPr lang="es-ES" sz="360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1 Rectángulo"/>
          <p:cNvSpPr>
            <a:spLocks noChangeArrowheads="1"/>
          </p:cNvSpPr>
          <p:nvPr/>
        </p:nvSpPr>
        <p:spPr bwMode="auto">
          <a:xfrm>
            <a:off x="914400" y="1524000"/>
            <a:ext cx="7924800" cy="501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algn="just" eaLnBrk="1" hangingPunct="1"/>
            <a:r>
              <a:rPr lang="es-ES_tradnl" altLang="en-US" sz="3200"/>
              <a:t>La Institución Educativa Monseñor Ramón Arcila se compromete a satisfacer y mejorar la eficacia, eficiencia y efectividad   de la prestación de los servicios teniendo como base el </a:t>
            </a:r>
            <a:r>
              <a:rPr lang="es-ES_tradnl" altLang="en-US" sz="3200" b="1"/>
              <a:t>SISTEMA DE GESTIÓN DE CALIDAD</a:t>
            </a:r>
            <a:r>
              <a:rPr lang="es-ES_tradnl" altLang="en-US" sz="3200"/>
              <a:t>, los valores y principios misionales y visiónales sobre los que se establece y soporta la Institución Educativa.</a:t>
            </a:r>
            <a:endParaRPr lang="es-AR" altLang="en-US" sz="3200"/>
          </a:p>
        </p:txBody>
      </p:sp>
      <p:sp>
        <p:nvSpPr>
          <p:cNvPr id="3" name="2 CuadroTexto"/>
          <p:cNvSpPr txBox="1"/>
          <p:nvPr/>
        </p:nvSpPr>
        <p:spPr>
          <a:xfrm>
            <a:off x="1524000" y="685800"/>
            <a:ext cx="6172200" cy="584200"/>
          </a:xfrm>
          <a:prstGeom prst="rect">
            <a:avLst/>
          </a:prstGeom>
          <a:noFill/>
        </p:spPr>
        <p:txBody>
          <a:bodyPr>
            <a:spAutoFit/>
          </a:bodyPr>
          <a:lstStyle/>
          <a:p>
            <a:pPr algn="ctr">
              <a:defRPr/>
            </a:pPr>
            <a:r>
              <a:rPr lang="es-ES" sz="3200" b="1" dirty="0">
                <a:solidFill>
                  <a:schemeClr val="accent4">
                    <a:lumMod val="50000"/>
                  </a:schemeClr>
                </a:solidFill>
              </a:rPr>
              <a:t>POLITICA DE CALIDAD</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Título"/>
          <p:cNvSpPr>
            <a:spLocks noGrp="1"/>
          </p:cNvSpPr>
          <p:nvPr>
            <p:ph type="title"/>
          </p:nvPr>
        </p:nvSpPr>
        <p:spPr>
          <a:xfrm>
            <a:off x="612775" y="228600"/>
            <a:ext cx="8153400" cy="990600"/>
          </a:xfrm>
        </p:spPr>
        <p:txBody>
          <a:bodyPr/>
          <a:lstStyle/>
          <a:p>
            <a:pPr algn="ctr" eaLnBrk="1" hangingPunct="1"/>
            <a:r>
              <a:rPr lang="es-ES" altLang="en-US" b="1" smtClean="0"/>
              <a:t>OBJETIVOS DE CALIDAD</a:t>
            </a:r>
          </a:p>
        </p:txBody>
      </p:sp>
      <p:sp>
        <p:nvSpPr>
          <p:cNvPr id="9219" name="3 Marcador de contenido"/>
          <p:cNvSpPr>
            <a:spLocks noGrp="1"/>
          </p:cNvSpPr>
          <p:nvPr>
            <p:ph sz="quarter" idx="1"/>
          </p:nvPr>
        </p:nvSpPr>
        <p:spPr>
          <a:xfrm>
            <a:off x="609600" y="1524000"/>
            <a:ext cx="8382000" cy="4114800"/>
          </a:xfrm>
        </p:spPr>
        <p:txBody>
          <a:bodyPr>
            <a:normAutofit lnSpcReduction="10000"/>
          </a:bodyPr>
          <a:lstStyle/>
          <a:p>
            <a:pPr marL="320040" indent="-320040" eaLnBrk="1" fontAlgn="auto" hangingPunct="1">
              <a:spcAft>
                <a:spcPts val="0"/>
              </a:spcAft>
              <a:buFont typeface="Wingdings"/>
              <a:buChar char=""/>
              <a:defRPr/>
            </a:pPr>
            <a:r>
              <a:rPr lang="es-ES" sz="2400" smtClean="0"/>
              <a:t>Garantizar un plan de estudios institucional que cuente con proyectos pedagógicos y que involucre los campos  de conocimiento y se aplique al entorno cotidiano </a:t>
            </a:r>
          </a:p>
          <a:p>
            <a:pPr marL="320040" indent="-320040" eaLnBrk="1" fontAlgn="auto" hangingPunct="1">
              <a:spcAft>
                <a:spcPts val="0"/>
              </a:spcAft>
              <a:buFont typeface="Wingdings"/>
              <a:buChar char=""/>
              <a:defRPr/>
            </a:pPr>
            <a:r>
              <a:rPr lang="es-ES" sz="2400" smtClean="0"/>
              <a:t>Implementar una política que permita la superación de los casos de bajo rendimiento  y problemas de aprendizaje.</a:t>
            </a:r>
          </a:p>
          <a:p>
            <a:pPr marL="320040" indent="-320040" eaLnBrk="1" fontAlgn="auto" hangingPunct="1">
              <a:spcAft>
                <a:spcPts val="0"/>
              </a:spcAft>
              <a:buFont typeface="Wingdings"/>
              <a:buChar char=""/>
              <a:defRPr/>
            </a:pPr>
            <a:r>
              <a:rPr lang="es-ES" sz="2400" smtClean="0"/>
              <a:t>Establecer alianzas estratégicas que faciliten el emprendimiento y liderazgo empresarial teniendo como base el perfil institucional de la institución educativa MONSEÑOR RAMON ARCILA.  </a:t>
            </a:r>
          </a:p>
          <a:p>
            <a:pPr marL="320040" indent="-320040" eaLnBrk="1" fontAlgn="auto" hangingPunct="1">
              <a:spcAft>
                <a:spcPts val="0"/>
              </a:spcAft>
              <a:buFont typeface="Wingdings"/>
              <a:buChar char=""/>
              <a:defRPr/>
            </a:pPr>
            <a:r>
              <a:rPr lang="es-ES" sz="2400" smtClean="0"/>
              <a:t>La institución implementara  una estrategia de servicio que propenda la buena atención al cliente</a:t>
            </a:r>
          </a:p>
          <a:p>
            <a:pPr marL="320040" indent="-320040" algn="ctr" eaLnBrk="1" fontAlgn="auto" hangingPunct="1">
              <a:spcAft>
                <a:spcPts val="0"/>
              </a:spcAft>
              <a:buFont typeface="Wingdings"/>
              <a:buChar char=""/>
              <a:defRPr/>
            </a:pPr>
            <a:endParaRPr lang="es-ES"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1 Título"/>
          <p:cNvSpPr>
            <a:spLocks noGrp="1"/>
          </p:cNvSpPr>
          <p:nvPr>
            <p:ph type="ctrTitle"/>
          </p:nvPr>
        </p:nvSpPr>
        <p:spPr>
          <a:xfrm>
            <a:off x="1676400" y="304800"/>
            <a:ext cx="6477000" cy="1828800"/>
          </a:xfrm>
        </p:spPr>
        <p:txBody>
          <a:bodyPr>
            <a:normAutofit/>
          </a:bodyPr>
          <a:lstStyle/>
          <a:p>
            <a:pPr algn="ctr" eaLnBrk="1" fontAlgn="auto" hangingPunct="1">
              <a:spcAft>
                <a:spcPts val="0"/>
              </a:spcAft>
              <a:defRPr/>
            </a:pPr>
            <a:r>
              <a:rPr lang="es-ES" sz="4800" b="1" dirty="0" smtClean="0"/>
              <a:t>LEMA  INSTITUCIONAL</a:t>
            </a:r>
          </a:p>
        </p:txBody>
      </p:sp>
      <p:sp>
        <p:nvSpPr>
          <p:cNvPr id="10243" name="2 Subtítulo"/>
          <p:cNvSpPr>
            <a:spLocks noGrp="1"/>
          </p:cNvSpPr>
          <p:nvPr>
            <p:ph type="subTitle" idx="1"/>
          </p:nvPr>
        </p:nvSpPr>
        <p:spPr>
          <a:xfrm>
            <a:off x="1066800" y="2667000"/>
            <a:ext cx="7239000" cy="1752600"/>
          </a:xfrm>
        </p:spPr>
        <p:txBody>
          <a:bodyPr>
            <a:normAutofit lnSpcReduction="10000"/>
          </a:bodyPr>
          <a:lstStyle/>
          <a:p>
            <a:pPr algn="ctr" eaLnBrk="1" fontAlgn="auto" hangingPunct="1">
              <a:spcAft>
                <a:spcPts val="0"/>
              </a:spcAft>
              <a:buFont typeface="Wingdings"/>
              <a:buNone/>
              <a:defRPr/>
            </a:pPr>
            <a:r>
              <a:rPr lang="es-ES" sz="6000" dirty="0" smtClean="0"/>
              <a:t>Formación Integral con Calidad</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1 Título"/>
          <p:cNvSpPr>
            <a:spLocks noGrp="1"/>
          </p:cNvSpPr>
          <p:nvPr>
            <p:ph type="title"/>
          </p:nvPr>
        </p:nvSpPr>
        <p:spPr/>
        <p:txBody>
          <a:bodyPr>
            <a:normAutofit fontScale="90000"/>
          </a:bodyPr>
          <a:lstStyle/>
          <a:p>
            <a:pPr algn="ctr" eaLnBrk="1" fontAlgn="auto" hangingPunct="1">
              <a:spcAft>
                <a:spcPts val="0"/>
              </a:spcAft>
              <a:defRPr/>
            </a:pPr>
            <a:r>
              <a:rPr lang="es-ES" sz="6000" b="1" smtClean="0"/>
              <a:t>C O M I T E S</a:t>
            </a:r>
          </a:p>
        </p:txBody>
      </p:sp>
      <p:sp>
        <p:nvSpPr>
          <p:cNvPr id="17411" name="2 Rectángulo"/>
          <p:cNvSpPr>
            <a:spLocks noChangeArrowheads="1"/>
          </p:cNvSpPr>
          <p:nvPr/>
        </p:nvSpPr>
        <p:spPr bwMode="auto">
          <a:xfrm>
            <a:off x="1752600" y="1981200"/>
            <a:ext cx="6858000" cy="397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buFont typeface="Arial" panose="020B0604020202020204" pitchFamily="34" charset="0"/>
              <a:buChar char="•"/>
            </a:pPr>
            <a:r>
              <a:rPr lang="es-ES" altLang="en-US" sz="3600"/>
              <a:t>Comité de convivencia</a:t>
            </a:r>
          </a:p>
          <a:p>
            <a:pPr eaLnBrk="1" hangingPunct="1">
              <a:buFont typeface="Arial" panose="020B0604020202020204" pitchFamily="34" charset="0"/>
              <a:buChar char="•"/>
            </a:pPr>
            <a:r>
              <a:rPr lang="es-ES" altLang="en-US" sz="3600"/>
              <a:t>Consejo Estudiantil </a:t>
            </a:r>
          </a:p>
          <a:p>
            <a:pPr eaLnBrk="1" hangingPunct="1">
              <a:buFont typeface="Arial" panose="020B0604020202020204" pitchFamily="34" charset="0"/>
              <a:buChar char="•"/>
            </a:pPr>
            <a:r>
              <a:rPr lang="es-ES" altLang="en-US" sz="3600"/>
              <a:t>Consejo de padres</a:t>
            </a:r>
          </a:p>
          <a:p>
            <a:pPr eaLnBrk="1" hangingPunct="1">
              <a:buFont typeface="Arial" panose="020B0604020202020204" pitchFamily="34" charset="0"/>
              <a:buChar char="•"/>
            </a:pPr>
            <a:r>
              <a:rPr lang="es-ES" altLang="en-US" sz="3600"/>
              <a:t>Comité de calidad</a:t>
            </a:r>
          </a:p>
          <a:p>
            <a:pPr eaLnBrk="1" hangingPunct="1">
              <a:buFont typeface="Arial" panose="020B0604020202020204" pitchFamily="34" charset="0"/>
              <a:buChar char="•"/>
            </a:pPr>
            <a:r>
              <a:rPr lang="es-ES" altLang="en-US" sz="3600"/>
              <a:t>Comité de etnoeducadores</a:t>
            </a:r>
          </a:p>
          <a:p>
            <a:pPr eaLnBrk="1" hangingPunct="1">
              <a:buFont typeface="Arial" panose="020B0604020202020204" pitchFamily="34" charset="0"/>
              <a:buChar char="•"/>
            </a:pPr>
            <a:r>
              <a:rPr lang="es-ES" altLang="en-US" sz="3600"/>
              <a:t>Comité técnico operativo</a:t>
            </a:r>
          </a:p>
          <a:p>
            <a:pPr eaLnBrk="1" hangingPunct="1">
              <a:buFont typeface="Arial" panose="020B0604020202020204" pitchFamily="34" charset="0"/>
              <a:buChar char="•"/>
            </a:pPr>
            <a:r>
              <a:rPr lang="es-ES" altLang="en-US" sz="3600"/>
              <a:t>Comité operativo local</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1 Título"/>
          <p:cNvSpPr>
            <a:spLocks noGrp="1"/>
          </p:cNvSpPr>
          <p:nvPr>
            <p:ph type="title"/>
          </p:nvPr>
        </p:nvSpPr>
        <p:spPr>
          <a:xfrm>
            <a:off x="990600" y="533400"/>
            <a:ext cx="7315200" cy="536575"/>
          </a:xfrm>
        </p:spPr>
        <p:txBody>
          <a:bodyPr>
            <a:normAutofit fontScale="90000"/>
          </a:bodyPr>
          <a:lstStyle/>
          <a:p>
            <a:pPr algn="ctr" eaLnBrk="1" fontAlgn="auto" hangingPunct="1">
              <a:spcAft>
                <a:spcPts val="0"/>
              </a:spcAft>
              <a:defRPr/>
            </a:pPr>
            <a:r>
              <a:rPr lang="es-ES" sz="7200" b="1" smtClean="0"/>
              <a:t>CONVENIOS</a:t>
            </a:r>
          </a:p>
        </p:txBody>
      </p:sp>
      <p:sp>
        <p:nvSpPr>
          <p:cNvPr id="18435" name="2 CuadroTexto"/>
          <p:cNvSpPr txBox="1">
            <a:spLocks noChangeArrowheads="1"/>
          </p:cNvSpPr>
          <p:nvPr/>
        </p:nvSpPr>
        <p:spPr bwMode="auto">
          <a:xfrm>
            <a:off x="685800" y="1524000"/>
            <a:ext cx="7924800" cy="424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buFont typeface="Wingdings" panose="05000000000000000000" pitchFamily="2" charset="2"/>
              <a:buChar char="ü"/>
            </a:pPr>
            <a:r>
              <a:rPr lang="es-ES" altLang="en-US"/>
              <a:t>Visión Mundial</a:t>
            </a:r>
          </a:p>
          <a:p>
            <a:pPr eaLnBrk="1" hangingPunct="1">
              <a:buFont typeface="Wingdings" panose="05000000000000000000" pitchFamily="2" charset="2"/>
              <a:buChar char="ü"/>
            </a:pPr>
            <a:r>
              <a:rPr lang="es-ES" altLang="en-US"/>
              <a:t>Fundación Carvajal</a:t>
            </a:r>
          </a:p>
          <a:p>
            <a:pPr eaLnBrk="1" hangingPunct="1">
              <a:buFont typeface="Wingdings" panose="05000000000000000000" pitchFamily="2" charset="2"/>
              <a:buChar char="ü"/>
            </a:pPr>
            <a:r>
              <a:rPr lang="es-ES" altLang="en-US"/>
              <a:t>Fundación Éxito para la sede Puertas del Sol IV y V</a:t>
            </a:r>
          </a:p>
          <a:p>
            <a:pPr eaLnBrk="1" hangingPunct="1">
              <a:buFont typeface="Wingdings" panose="05000000000000000000" pitchFamily="2" charset="2"/>
              <a:buChar char="ü"/>
            </a:pPr>
            <a:r>
              <a:rPr lang="es-ES" altLang="en-US"/>
              <a:t>Fundación SAINC</a:t>
            </a:r>
          </a:p>
          <a:p>
            <a:pPr eaLnBrk="1" hangingPunct="1">
              <a:buFont typeface="Wingdings" panose="05000000000000000000" pitchFamily="2" charset="2"/>
              <a:buChar char="ü"/>
            </a:pPr>
            <a:r>
              <a:rPr lang="es-ES" altLang="en-US"/>
              <a:t>Fundación Semilla de Mostaza</a:t>
            </a:r>
          </a:p>
          <a:p>
            <a:pPr eaLnBrk="1" hangingPunct="1">
              <a:buFont typeface="Wingdings" panose="05000000000000000000" pitchFamily="2" charset="2"/>
              <a:buChar char="ü"/>
            </a:pPr>
            <a:r>
              <a:rPr lang="es-ES" altLang="en-US"/>
              <a:t>Parroquia Cristo Señor de la Vida</a:t>
            </a:r>
          </a:p>
          <a:p>
            <a:pPr eaLnBrk="1" hangingPunct="1">
              <a:buFont typeface="Wingdings" panose="05000000000000000000" pitchFamily="2" charset="2"/>
              <a:buChar char="ü"/>
            </a:pPr>
            <a:r>
              <a:rPr lang="es-ES" altLang="en-US"/>
              <a:t>SENA</a:t>
            </a:r>
          </a:p>
          <a:p>
            <a:pPr eaLnBrk="1" hangingPunct="1">
              <a:buFont typeface="Wingdings" panose="05000000000000000000" pitchFamily="2" charset="2"/>
              <a:buChar char="ü"/>
            </a:pPr>
            <a:r>
              <a:rPr lang="es-ES" altLang="en-US"/>
              <a:t>La participación en los programas </a:t>
            </a:r>
          </a:p>
          <a:p>
            <a:pPr eaLnBrk="1" hangingPunct="1">
              <a:buFont typeface="Wingdings" panose="05000000000000000000" pitchFamily="2" charset="2"/>
              <a:buChar char="ü"/>
            </a:pPr>
            <a:r>
              <a:rPr lang="es-ES" altLang="en-US"/>
              <a:t>	* Rectores lideres transformadores (RLT) Empresarios por    	   la educación  </a:t>
            </a:r>
          </a:p>
          <a:p>
            <a:pPr lvl="2" eaLnBrk="1" hangingPunct="1"/>
            <a:r>
              <a:rPr lang="es-ES" altLang="en-US"/>
              <a:t>* Lideres del siglo XXI (con la fundación NUTRESA)</a:t>
            </a:r>
          </a:p>
          <a:p>
            <a:pPr eaLnBrk="1" hangingPunct="1"/>
            <a:endParaRPr lang="es-ES" altLang="en-US"/>
          </a:p>
          <a:p>
            <a:pPr eaLnBrk="1" hangingPunct="1"/>
            <a:r>
              <a:rPr lang="es-ES" altLang="en-US"/>
              <a:t>	</a:t>
            </a:r>
          </a:p>
          <a:p>
            <a:pPr eaLnBrk="1" hangingPunct="1">
              <a:buFont typeface="Arial" panose="020B0604020202020204" pitchFamily="34" charset="0"/>
              <a:buChar char="•"/>
            </a:pPr>
            <a:endParaRPr lang="es-ES" altLang="en-US"/>
          </a:p>
          <a:p>
            <a:pPr eaLnBrk="1" hangingPunct="1"/>
            <a:endParaRPr lang="es-ES" alt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Título"/>
          <p:cNvSpPr>
            <a:spLocks noGrp="1"/>
          </p:cNvSpPr>
          <p:nvPr>
            <p:ph type="title"/>
          </p:nvPr>
        </p:nvSpPr>
        <p:spPr>
          <a:xfrm>
            <a:off x="990600" y="2438400"/>
            <a:ext cx="7315200" cy="2057400"/>
          </a:xfrm>
        </p:spPr>
        <p:txBody>
          <a:bodyPr>
            <a:normAutofit fontScale="90000"/>
          </a:bodyPr>
          <a:lstStyle/>
          <a:p>
            <a:pPr algn="ctr" eaLnBrk="1" fontAlgn="auto" hangingPunct="1">
              <a:spcAft>
                <a:spcPts val="0"/>
              </a:spcAft>
              <a:defRPr/>
            </a:pPr>
            <a:r>
              <a:rPr lang="es-ES" sz="8000" b="1" smtClean="0"/>
              <a:t>GESTIÓN ACADEMICA</a:t>
            </a:r>
          </a:p>
        </p:txBody>
      </p:sp>
      <p:sp>
        <p:nvSpPr>
          <p:cNvPr id="19459" name="1 CuadroTexto"/>
          <p:cNvSpPr txBox="1">
            <a:spLocks noChangeArrowheads="1"/>
          </p:cNvSpPr>
          <p:nvPr/>
        </p:nvSpPr>
        <p:spPr bwMode="auto">
          <a:xfrm>
            <a:off x="1524000" y="4876800"/>
            <a:ext cx="6096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r>
              <a:rPr lang="es-CO" altLang="en-US"/>
              <a:t>Encargada de velar por el desempeño, permanencia y promoción de los estudiantes.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2 CuadroTexto"/>
          <p:cNvSpPr txBox="1">
            <a:spLocks noChangeArrowheads="1"/>
          </p:cNvSpPr>
          <p:nvPr/>
        </p:nvSpPr>
        <p:spPr bwMode="auto">
          <a:xfrm>
            <a:off x="1257300" y="1524000"/>
            <a:ext cx="7162800" cy="424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r>
              <a:rPr lang="es-CO" altLang="en-US" sz="5400"/>
              <a:t>Durante el año 2014 se logró la promoción del 89.5% de los estudiantes</a:t>
            </a:r>
          </a:p>
        </p:txBody>
      </p:sp>
      <p:sp>
        <p:nvSpPr>
          <p:cNvPr id="4" name="3 CuadroTexto"/>
          <p:cNvSpPr txBox="1"/>
          <p:nvPr/>
        </p:nvSpPr>
        <p:spPr>
          <a:xfrm>
            <a:off x="1828800" y="609600"/>
            <a:ext cx="6172200" cy="830263"/>
          </a:xfrm>
          <a:prstGeom prst="rect">
            <a:avLst/>
          </a:prstGeom>
          <a:noFill/>
        </p:spPr>
        <p:txBody>
          <a:bodyPr>
            <a:spAutoFit/>
          </a:bodyPr>
          <a:lstStyle/>
          <a:p>
            <a:pPr algn="ctr">
              <a:defRPr/>
            </a:pPr>
            <a:r>
              <a:rPr lang="es-ES" sz="4800" b="1" dirty="0">
                <a:solidFill>
                  <a:schemeClr val="accent2">
                    <a:lumMod val="50000"/>
                  </a:schemeClr>
                </a:solidFill>
              </a:rPr>
              <a:t>QUE SE LOGRO?</a:t>
            </a:r>
            <a:endParaRPr lang="es-CO" sz="4800"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sz="quarter" idx="1"/>
          </p:nvPr>
        </p:nvGraphicFramePr>
        <p:xfrm>
          <a:off x="457200" y="1524000"/>
          <a:ext cx="8153400" cy="4318005"/>
        </p:xfrm>
        <a:graphic>
          <a:graphicData uri="http://schemas.openxmlformats.org/drawingml/2006/table">
            <a:tbl>
              <a:tblPr firstRow="1" firstCol="1" bandRow="1">
                <a:tableStyleId>{5C22544A-7EE6-4342-B048-85BDC9FD1C3A}</a:tableStyleId>
              </a:tblPr>
              <a:tblGrid>
                <a:gridCol w="1647867">
                  <a:extLst>
                    <a:ext uri="{9D8B030D-6E8A-4147-A177-3AD203B41FA5}">
                      <a16:colId xmlns:a16="http://schemas.microsoft.com/office/drawing/2014/main" val="20000"/>
                    </a:ext>
                  </a:extLst>
                </a:gridCol>
                <a:gridCol w="1647867">
                  <a:extLst>
                    <a:ext uri="{9D8B030D-6E8A-4147-A177-3AD203B41FA5}">
                      <a16:colId xmlns:a16="http://schemas.microsoft.com/office/drawing/2014/main" val="20001"/>
                    </a:ext>
                  </a:extLst>
                </a:gridCol>
                <a:gridCol w="1200066">
                  <a:extLst>
                    <a:ext uri="{9D8B030D-6E8A-4147-A177-3AD203B41FA5}">
                      <a16:colId xmlns:a16="http://schemas.microsoft.com/office/drawing/2014/main" val="20002"/>
                    </a:ext>
                  </a:extLst>
                </a:gridCol>
                <a:gridCol w="1905000">
                  <a:extLst>
                    <a:ext uri="{9D8B030D-6E8A-4147-A177-3AD203B41FA5}">
                      <a16:colId xmlns:a16="http://schemas.microsoft.com/office/drawing/2014/main" val="20003"/>
                    </a:ext>
                  </a:extLst>
                </a:gridCol>
                <a:gridCol w="1752600">
                  <a:extLst>
                    <a:ext uri="{9D8B030D-6E8A-4147-A177-3AD203B41FA5}">
                      <a16:colId xmlns:a16="http://schemas.microsoft.com/office/drawing/2014/main" val="20004"/>
                    </a:ext>
                  </a:extLst>
                </a:gridCol>
              </a:tblGrid>
              <a:tr h="548635">
                <a:tc>
                  <a:txBody>
                    <a:bodyPr/>
                    <a:lstStyle/>
                    <a:p>
                      <a:pPr marL="0" marR="0" algn="ctr">
                        <a:spcBef>
                          <a:spcPts val="0"/>
                        </a:spcBef>
                        <a:spcAft>
                          <a:spcPts val="0"/>
                        </a:spcAft>
                      </a:pPr>
                      <a:r>
                        <a:rPr lang="es-ES" sz="1800" dirty="0">
                          <a:effectLst/>
                        </a:rPr>
                        <a:t>GESTION</a:t>
                      </a:r>
                      <a:endParaRPr lang="es-CO" sz="1800" dirty="0">
                        <a:effectLst/>
                        <a:latin typeface="Times New Roman"/>
                        <a:ea typeface="Times New Roman"/>
                        <a:cs typeface="Times New Roman"/>
                      </a:endParaRPr>
                    </a:p>
                  </a:txBody>
                  <a:tcPr marL="68580" marR="68580" marT="0" marB="0"/>
                </a:tc>
                <a:tc>
                  <a:txBody>
                    <a:bodyPr/>
                    <a:lstStyle/>
                    <a:p>
                      <a:pPr marL="0" marR="0" algn="ctr">
                        <a:spcBef>
                          <a:spcPts val="0"/>
                        </a:spcBef>
                        <a:spcAft>
                          <a:spcPts val="0"/>
                        </a:spcAft>
                      </a:pPr>
                      <a:r>
                        <a:rPr lang="es-ES" sz="1800" dirty="0">
                          <a:effectLst/>
                        </a:rPr>
                        <a:t>INDICADOR</a:t>
                      </a:r>
                      <a:endParaRPr lang="es-CO" sz="1800" dirty="0">
                        <a:effectLst/>
                        <a:latin typeface="Times New Roman"/>
                        <a:ea typeface="Times New Roman"/>
                        <a:cs typeface="Times New Roman"/>
                      </a:endParaRPr>
                    </a:p>
                  </a:txBody>
                  <a:tcPr marL="68580" marR="68580" marT="0" marB="0"/>
                </a:tc>
                <a:tc>
                  <a:txBody>
                    <a:bodyPr/>
                    <a:lstStyle/>
                    <a:p>
                      <a:pPr marL="0" marR="0" algn="ctr">
                        <a:spcBef>
                          <a:spcPts val="0"/>
                        </a:spcBef>
                        <a:spcAft>
                          <a:spcPts val="0"/>
                        </a:spcAft>
                      </a:pPr>
                      <a:r>
                        <a:rPr lang="es-ES" sz="1800" dirty="0">
                          <a:effectLst/>
                        </a:rPr>
                        <a:t>META </a:t>
                      </a:r>
                      <a:r>
                        <a:rPr lang="es-ES" sz="1800" dirty="0" smtClean="0">
                          <a:effectLst/>
                        </a:rPr>
                        <a:t>2014</a:t>
                      </a:r>
                      <a:endParaRPr lang="es-CO" sz="1800" dirty="0">
                        <a:effectLst/>
                        <a:latin typeface="Times New Roman"/>
                        <a:ea typeface="Times New Roman"/>
                        <a:cs typeface="Times New Roman"/>
                      </a:endParaRPr>
                    </a:p>
                  </a:txBody>
                  <a:tcPr marL="68580" marR="68580" marT="0" marB="0"/>
                </a:tc>
                <a:tc>
                  <a:txBody>
                    <a:bodyPr/>
                    <a:lstStyle/>
                    <a:p>
                      <a:pPr marL="0" marR="0" algn="ctr">
                        <a:spcBef>
                          <a:spcPts val="0"/>
                        </a:spcBef>
                        <a:spcAft>
                          <a:spcPts val="0"/>
                        </a:spcAft>
                      </a:pPr>
                      <a:r>
                        <a:rPr lang="es-ES" sz="1800" dirty="0">
                          <a:effectLst/>
                        </a:rPr>
                        <a:t>RESULTADO</a:t>
                      </a:r>
                      <a:endParaRPr lang="es-CO" sz="1800" dirty="0">
                        <a:effectLst/>
                        <a:latin typeface="Times New Roman"/>
                        <a:ea typeface="Times New Roman"/>
                        <a:cs typeface="Times New Roman"/>
                      </a:endParaRPr>
                    </a:p>
                  </a:txBody>
                  <a:tcPr marL="68580" marR="68580" marT="0" marB="0"/>
                </a:tc>
                <a:tc>
                  <a:txBody>
                    <a:bodyPr/>
                    <a:lstStyle/>
                    <a:p>
                      <a:pPr marL="0" marR="0" algn="ctr">
                        <a:spcBef>
                          <a:spcPts val="0"/>
                        </a:spcBef>
                        <a:spcAft>
                          <a:spcPts val="0"/>
                        </a:spcAft>
                      </a:pPr>
                      <a:r>
                        <a:rPr lang="es-ES" sz="1800" dirty="0">
                          <a:effectLst/>
                        </a:rPr>
                        <a:t>META </a:t>
                      </a:r>
                      <a:r>
                        <a:rPr lang="es-ES" sz="1800" dirty="0" smtClean="0">
                          <a:effectLst/>
                        </a:rPr>
                        <a:t>2015</a:t>
                      </a:r>
                      <a:endParaRPr lang="es-CO" sz="1800" dirty="0">
                        <a:effectLst/>
                        <a:latin typeface="Times New Roman"/>
                        <a:ea typeface="Times New Roman"/>
                        <a:cs typeface="Times New Roman"/>
                      </a:endParaRPr>
                    </a:p>
                  </a:txBody>
                  <a:tcPr marL="68580" marR="68580" marT="0" marB="0"/>
                </a:tc>
                <a:extLst>
                  <a:ext uri="{0D108BD9-81ED-4DB2-BD59-A6C34878D82A}">
                    <a16:rowId xmlns:a16="http://schemas.microsoft.com/office/drawing/2014/main" val="10000"/>
                  </a:ext>
                </a:extLst>
              </a:tr>
              <a:tr h="1300340">
                <a:tc rowSpan="2">
                  <a:txBody>
                    <a:bodyPr/>
                    <a:lstStyle/>
                    <a:p>
                      <a:pPr marL="0" marR="0" algn="just">
                        <a:spcBef>
                          <a:spcPts val="0"/>
                        </a:spcBef>
                        <a:spcAft>
                          <a:spcPts val="0"/>
                        </a:spcAft>
                      </a:pPr>
                      <a:r>
                        <a:rPr lang="es-ES" sz="2000" dirty="0">
                          <a:effectLst/>
                        </a:rPr>
                        <a:t>ACADEMICA </a:t>
                      </a:r>
                      <a:endParaRPr lang="es-CO" sz="2000" dirty="0">
                        <a:effectLst/>
                        <a:latin typeface="Times New Roman"/>
                        <a:ea typeface="Times New Roman"/>
                        <a:cs typeface="Times New Roman"/>
                      </a:endParaRPr>
                    </a:p>
                  </a:txBody>
                  <a:tcPr marL="68580" marR="68580" marT="0" marB="0"/>
                </a:tc>
                <a:tc>
                  <a:txBody>
                    <a:bodyPr/>
                    <a:lstStyle/>
                    <a:p>
                      <a:pPr marL="0" marR="0" algn="just">
                        <a:spcBef>
                          <a:spcPts val="0"/>
                        </a:spcBef>
                        <a:spcAft>
                          <a:spcPts val="0"/>
                        </a:spcAft>
                      </a:pPr>
                      <a:r>
                        <a:rPr lang="es-ES" sz="2000" dirty="0">
                          <a:solidFill>
                            <a:schemeClr val="tx1"/>
                          </a:solidFill>
                          <a:effectLst/>
                        </a:rPr>
                        <a:t>Desempeño de pruebas externas </a:t>
                      </a:r>
                      <a:endParaRPr lang="es-CO" sz="2000" dirty="0">
                        <a:solidFill>
                          <a:schemeClr val="tx1"/>
                        </a:solidFill>
                        <a:effectLst/>
                        <a:latin typeface="Times New Roman"/>
                        <a:ea typeface="Times New Roman"/>
                        <a:cs typeface="Times New Roman"/>
                      </a:endParaRPr>
                    </a:p>
                  </a:txBody>
                  <a:tcPr marL="68580" marR="68580" marT="0" marB="0"/>
                </a:tc>
                <a:tc>
                  <a:txBody>
                    <a:bodyPr/>
                    <a:lstStyle/>
                    <a:p>
                      <a:pPr marL="0" marR="0" algn="just">
                        <a:spcBef>
                          <a:spcPts val="0"/>
                        </a:spcBef>
                        <a:spcAft>
                          <a:spcPts val="0"/>
                        </a:spcAft>
                      </a:pPr>
                      <a:r>
                        <a:rPr lang="es-ES" sz="2000" dirty="0" smtClean="0">
                          <a:solidFill>
                            <a:schemeClr val="tx1"/>
                          </a:solidFill>
                          <a:effectLst/>
                        </a:rPr>
                        <a:t>Mantener el Nivel Medio.</a:t>
                      </a:r>
                      <a:endParaRPr lang="es-CO" sz="2000" dirty="0">
                        <a:solidFill>
                          <a:schemeClr val="tx1"/>
                        </a:solidFill>
                        <a:effectLst/>
                        <a:latin typeface="Times New Roman"/>
                        <a:ea typeface="Times New Roman"/>
                        <a:cs typeface="Times New Roman"/>
                      </a:endParaRPr>
                    </a:p>
                  </a:txBody>
                  <a:tcPr marL="68580" marR="68580" marT="0" marB="0"/>
                </a:tc>
                <a:tc>
                  <a:txBody>
                    <a:bodyPr/>
                    <a:lstStyle/>
                    <a:p>
                      <a:pPr marL="0" marR="0" algn="just">
                        <a:spcBef>
                          <a:spcPts val="0"/>
                        </a:spcBef>
                        <a:spcAft>
                          <a:spcPts val="0"/>
                        </a:spcAft>
                      </a:pPr>
                      <a:r>
                        <a:rPr lang="es-ES" sz="2000" dirty="0" smtClean="0">
                          <a:solidFill>
                            <a:schemeClr val="tx1"/>
                          </a:solidFill>
                          <a:effectLst/>
                        </a:rPr>
                        <a:t>Representación en el ICFES con</a:t>
                      </a:r>
                      <a:r>
                        <a:rPr lang="es-ES" sz="2000" baseline="0" dirty="0" smtClean="0">
                          <a:solidFill>
                            <a:schemeClr val="tx1"/>
                          </a:solidFill>
                          <a:effectLst/>
                        </a:rPr>
                        <a:t> la letra D</a:t>
                      </a:r>
                      <a:r>
                        <a:rPr lang="es-ES" sz="2000" dirty="0" smtClean="0">
                          <a:solidFill>
                            <a:schemeClr val="tx1"/>
                          </a:solidFill>
                          <a:effectLst/>
                        </a:rPr>
                        <a:t>.</a:t>
                      </a:r>
                      <a:endParaRPr lang="es-CO" sz="2000" dirty="0">
                        <a:solidFill>
                          <a:schemeClr val="tx1"/>
                        </a:solidFill>
                        <a:effectLst/>
                        <a:latin typeface="Times New Roman"/>
                        <a:ea typeface="Times New Roman"/>
                        <a:cs typeface="Times New Roman"/>
                      </a:endParaRPr>
                    </a:p>
                  </a:txBody>
                  <a:tcPr marL="68580" marR="68580" marT="0" marB="0"/>
                </a:tc>
                <a:tc>
                  <a:txBody>
                    <a:bodyPr/>
                    <a:lstStyle/>
                    <a:p>
                      <a:pPr marL="0" marR="0" algn="just">
                        <a:spcBef>
                          <a:spcPts val="0"/>
                        </a:spcBef>
                        <a:spcAft>
                          <a:spcPts val="0"/>
                        </a:spcAft>
                      </a:pPr>
                      <a:r>
                        <a:rPr lang="es-ES" sz="2000" dirty="0" smtClean="0">
                          <a:solidFill>
                            <a:schemeClr val="tx1"/>
                          </a:solidFill>
                          <a:effectLst/>
                        </a:rPr>
                        <a:t>Mantener Representación en el ICFES con</a:t>
                      </a:r>
                      <a:r>
                        <a:rPr lang="es-ES" sz="2000" baseline="0" dirty="0" smtClean="0">
                          <a:solidFill>
                            <a:schemeClr val="tx1"/>
                          </a:solidFill>
                          <a:effectLst/>
                        </a:rPr>
                        <a:t> la letra C</a:t>
                      </a:r>
                      <a:r>
                        <a:rPr lang="es-ES" sz="2000" dirty="0" smtClean="0">
                          <a:solidFill>
                            <a:schemeClr val="tx1"/>
                          </a:solidFill>
                          <a:effectLst/>
                        </a:rPr>
                        <a:t>.</a:t>
                      </a:r>
                      <a:endParaRPr lang="es-CO" sz="2000" dirty="0">
                        <a:solidFill>
                          <a:schemeClr val="tx1"/>
                        </a:solidFill>
                        <a:effectLst/>
                        <a:latin typeface="Times New Roman"/>
                        <a:ea typeface="Times New Roman"/>
                        <a:cs typeface="Times New Roman"/>
                      </a:endParaRPr>
                    </a:p>
                  </a:txBody>
                  <a:tcPr marL="68580" marR="68580" marT="0" marB="0"/>
                </a:tc>
                <a:extLst>
                  <a:ext uri="{0D108BD9-81ED-4DB2-BD59-A6C34878D82A}">
                    <a16:rowId xmlns:a16="http://schemas.microsoft.com/office/drawing/2014/main" val="10001"/>
                  </a:ext>
                </a:extLst>
              </a:tr>
              <a:tr h="2469025">
                <a:tc vMerge="1">
                  <a:txBody>
                    <a:bodyPr/>
                    <a:lstStyle/>
                    <a:p>
                      <a:endParaRPr lang="es-CO"/>
                    </a:p>
                  </a:txBody>
                  <a:tcPr/>
                </a:tc>
                <a:tc>
                  <a:txBody>
                    <a:bodyPr/>
                    <a:lstStyle/>
                    <a:p>
                      <a:pPr marL="0" marR="0" algn="just">
                        <a:spcBef>
                          <a:spcPts val="0"/>
                        </a:spcBef>
                        <a:spcAft>
                          <a:spcPts val="0"/>
                        </a:spcAft>
                      </a:pPr>
                      <a:r>
                        <a:rPr lang="es-ES" sz="2000" dirty="0">
                          <a:solidFill>
                            <a:schemeClr val="tx1"/>
                          </a:solidFill>
                          <a:effectLst/>
                        </a:rPr>
                        <a:t>Promoción de estudiantes</a:t>
                      </a:r>
                      <a:endParaRPr lang="es-CO" sz="2000" dirty="0">
                        <a:solidFill>
                          <a:schemeClr val="tx1"/>
                        </a:solidFill>
                        <a:effectLst/>
                        <a:latin typeface="Times New Roman"/>
                        <a:ea typeface="Times New Roman"/>
                        <a:cs typeface="Times New Roman"/>
                      </a:endParaRPr>
                    </a:p>
                  </a:txBody>
                  <a:tcPr marL="68580" marR="68580" marT="0" marB="0"/>
                </a:tc>
                <a:tc>
                  <a:txBody>
                    <a:bodyPr/>
                    <a:lstStyle/>
                    <a:p>
                      <a:pPr marL="0" marR="0" algn="just">
                        <a:spcBef>
                          <a:spcPts val="0"/>
                        </a:spcBef>
                        <a:spcAft>
                          <a:spcPts val="0"/>
                        </a:spcAft>
                      </a:pPr>
                      <a:r>
                        <a:rPr lang="es-ES" sz="2000" dirty="0" smtClean="0">
                          <a:solidFill>
                            <a:schemeClr val="tx1"/>
                          </a:solidFill>
                          <a:effectLst/>
                        </a:rPr>
                        <a:t>90%</a:t>
                      </a:r>
                      <a:endParaRPr lang="es-CO" sz="2000" dirty="0">
                        <a:solidFill>
                          <a:schemeClr val="tx1"/>
                        </a:solidFill>
                        <a:effectLst/>
                        <a:latin typeface="Times New Roman"/>
                        <a:ea typeface="Times New Roman"/>
                        <a:cs typeface="Times New Roman"/>
                      </a:endParaRPr>
                    </a:p>
                  </a:txBody>
                  <a:tcPr marL="68580" marR="68580" marT="0" marB="0"/>
                </a:tc>
                <a:tc>
                  <a:txBody>
                    <a:bodyPr/>
                    <a:lstStyle/>
                    <a:p>
                      <a:pPr marL="0" marR="0" algn="just">
                        <a:spcBef>
                          <a:spcPts val="0"/>
                        </a:spcBef>
                        <a:spcAft>
                          <a:spcPts val="0"/>
                        </a:spcAft>
                      </a:pPr>
                      <a:r>
                        <a:rPr lang="es-ES" sz="2000" dirty="0">
                          <a:solidFill>
                            <a:schemeClr val="tx1"/>
                          </a:solidFill>
                          <a:effectLst/>
                        </a:rPr>
                        <a:t>La evaluación al </a:t>
                      </a:r>
                      <a:r>
                        <a:rPr lang="es-ES" sz="2000" dirty="0" smtClean="0">
                          <a:solidFill>
                            <a:schemeClr val="tx1"/>
                          </a:solidFill>
                          <a:effectLst/>
                        </a:rPr>
                        <a:t>finalizar el año lectivo arroja un </a:t>
                      </a:r>
                      <a:r>
                        <a:rPr lang="es-ES" sz="2000" dirty="0">
                          <a:solidFill>
                            <a:schemeClr val="tx1"/>
                          </a:solidFill>
                          <a:effectLst/>
                        </a:rPr>
                        <a:t>cumplimiento de la </a:t>
                      </a:r>
                      <a:r>
                        <a:rPr lang="es-ES" sz="2000" dirty="0" smtClean="0">
                          <a:solidFill>
                            <a:schemeClr val="tx1"/>
                          </a:solidFill>
                          <a:effectLst/>
                        </a:rPr>
                        <a:t>Institución del  89.5%  </a:t>
                      </a:r>
                      <a:endParaRPr lang="es-CO" sz="2000" dirty="0">
                        <a:solidFill>
                          <a:schemeClr val="tx1"/>
                        </a:solidFill>
                        <a:effectLst/>
                        <a:latin typeface="Times New Roman"/>
                        <a:ea typeface="Times New Roman"/>
                        <a:cs typeface="Times New Roman"/>
                      </a:endParaRPr>
                    </a:p>
                  </a:txBody>
                  <a:tcPr marL="68580" marR="68580" marT="0" marB="0"/>
                </a:tc>
                <a:tc>
                  <a:txBody>
                    <a:bodyPr/>
                    <a:lstStyle/>
                    <a:p>
                      <a:pPr marL="0" marR="0" algn="just">
                        <a:spcBef>
                          <a:spcPts val="0"/>
                        </a:spcBef>
                        <a:spcAft>
                          <a:spcPts val="0"/>
                        </a:spcAft>
                      </a:pPr>
                      <a:r>
                        <a:rPr lang="es-ES" sz="2000" dirty="0" smtClean="0">
                          <a:solidFill>
                            <a:schemeClr val="tx1"/>
                          </a:solidFill>
                          <a:effectLst/>
                        </a:rPr>
                        <a:t>90%.</a:t>
                      </a:r>
                      <a:endParaRPr lang="es-CO" sz="2000" dirty="0">
                        <a:solidFill>
                          <a:schemeClr val="tx1"/>
                        </a:solidFill>
                        <a:effectLst/>
                        <a:latin typeface="Times New Roman"/>
                        <a:ea typeface="Times New Roman"/>
                        <a:cs typeface="Times New Roman"/>
                      </a:endParaRPr>
                    </a:p>
                  </a:txBody>
                  <a:tcPr marL="68580" marR="68580" marT="0" marB="0"/>
                </a:tc>
                <a:extLst>
                  <a:ext uri="{0D108BD9-81ED-4DB2-BD59-A6C34878D82A}">
                    <a16:rowId xmlns:a16="http://schemas.microsoft.com/office/drawing/2014/main" val="10002"/>
                  </a:ext>
                </a:extLst>
              </a:tr>
            </a:tbl>
          </a:graphicData>
        </a:graphic>
      </p:graphicFrame>
      <p:sp>
        <p:nvSpPr>
          <p:cNvPr id="2" name="1 CuadroTexto"/>
          <p:cNvSpPr txBox="1"/>
          <p:nvPr/>
        </p:nvSpPr>
        <p:spPr>
          <a:xfrm>
            <a:off x="914400" y="457200"/>
            <a:ext cx="7010400" cy="461963"/>
          </a:xfrm>
          <a:prstGeom prst="rect">
            <a:avLst/>
          </a:prstGeom>
          <a:noFill/>
        </p:spPr>
        <p:txBody>
          <a:bodyPr>
            <a:spAutoFit/>
          </a:bodyPr>
          <a:lstStyle/>
          <a:p>
            <a:pPr algn="ctr">
              <a:defRPr/>
            </a:pPr>
            <a:r>
              <a:rPr lang="es-CO" sz="2400" b="1" dirty="0">
                <a:solidFill>
                  <a:schemeClr val="bg2">
                    <a:lumMod val="50000"/>
                  </a:schemeClr>
                </a:solidFill>
              </a:rPr>
              <a:t>INDICADORES GESTION ACADEMICA</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2 Marcador de contenido"/>
          <p:cNvSpPr>
            <a:spLocks noGrp="1"/>
          </p:cNvSpPr>
          <p:nvPr>
            <p:ph sz="quarter" idx="1"/>
          </p:nvPr>
        </p:nvSpPr>
        <p:spPr>
          <a:xfrm>
            <a:off x="1371600" y="2033588"/>
            <a:ext cx="7315200" cy="2690812"/>
          </a:xfrm>
        </p:spPr>
        <p:txBody>
          <a:bodyPr>
            <a:normAutofit fontScale="92500" lnSpcReduction="10000"/>
          </a:bodyPr>
          <a:lstStyle/>
          <a:p>
            <a:pPr marL="320040" indent="-320040" eaLnBrk="1" fontAlgn="auto" hangingPunct="1">
              <a:spcAft>
                <a:spcPts val="0"/>
              </a:spcAft>
              <a:buFont typeface="Wingdings"/>
              <a:buChar char=""/>
              <a:defRPr/>
            </a:pPr>
            <a:r>
              <a:rPr lang="es-CO" sz="2400" dirty="0" smtClean="0"/>
              <a:t>Pre ICFES</a:t>
            </a:r>
          </a:p>
          <a:p>
            <a:pPr marL="320040" indent="-320040" eaLnBrk="1" fontAlgn="auto" hangingPunct="1">
              <a:spcAft>
                <a:spcPts val="0"/>
              </a:spcAft>
              <a:buFont typeface="Wingdings"/>
              <a:buChar char=""/>
              <a:defRPr/>
            </a:pPr>
            <a:r>
              <a:rPr lang="es-CO" sz="2400" dirty="0" smtClean="0"/>
              <a:t>Simulacros </a:t>
            </a:r>
          </a:p>
          <a:p>
            <a:pPr marL="320040" indent="-320040" eaLnBrk="1" fontAlgn="auto" hangingPunct="1">
              <a:spcAft>
                <a:spcPts val="0"/>
              </a:spcAft>
              <a:buFont typeface="Wingdings"/>
              <a:buChar char=""/>
              <a:defRPr/>
            </a:pPr>
            <a:r>
              <a:rPr lang="es-CO" sz="2400" dirty="0" smtClean="0"/>
              <a:t>Pruebas final de periodo</a:t>
            </a:r>
          </a:p>
          <a:p>
            <a:pPr marL="320040" indent="-320040" eaLnBrk="1" fontAlgn="auto" hangingPunct="1">
              <a:spcAft>
                <a:spcPts val="0"/>
              </a:spcAft>
              <a:buFont typeface="Wingdings"/>
              <a:buChar char=""/>
              <a:defRPr/>
            </a:pPr>
            <a:r>
              <a:rPr lang="es-CO" sz="2400" dirty="0" smtClean="0"/>
              <a:t>Análisis de pruebas internas y externas</a:t>
            </a:r>
          </a:p>
          <a:p>
            <a:pPr marL="320040" indent="-320040" eaLnBrk="1" fontAlgn="auto" hangingPunct="1">
              <a:spcAft>
                <a:spcPts val="0"/>
              </a:spcAft>
              <a:buFont typeface="Wingdings"/>
              <a:buChar char=""/>
              <a:defRPr/>
            </a:pPr>
            <a:r>
              <a:rPr lang="es-CO" sz="2400" dirty="0" smtClean="0"/>
              <a:t>Currículo integrado por áreas de conocimiento</a:t>
            </a:r>
          </a:p>
          <a:p>
            <a:pPr marL="320040" indent="-320040" eaLnBrk="1" fontAlgn="auto" hangingPunct="1">
              <a:spcAft>
                <a:spcPts val="0"/>
              </a:spcAft>
              <a:buFont typeface="Wingdings"/>
              <a:buChar char=""/>
              <a:defRPr/>
            </a:pPr>
            <a:r>
              <a:rPr lang="es-CO" sz="2400" dirty="0" smtClean="0"/>
              <a:t>Proyecto Talentos – Mención de honor a los dos mejores estudiantes de cada grado por periodo</a:t>
            </a:r>
          </a:p>
        </p:txBody>
      </p:sp>
      <p:sp>
        <p:nvSpPr>
          <p:cNvPr id="4" name="3 CuadroTexto"/>
          <p:cNvSpPr txBox="1"/>
          <p:nvPr/>
        </p:nvSpPr>
        <p:spPr>
          <a:xfrm>
            <a:off x="1828800" y="609600"/>
            <a:ext cx="5410200" cy="646113"/>
          </a:xfrm>
          <a:prstGeom prst="rect">
            <a:avLst/>
          </a:prstGeom>
          <a:noFill/>
        </p:spPr>
        <p:txBody>
          <a:bodyPr>
            <a:spAutoFit/>
          </a:bodyPr>
          <a:lstStyle/>
          <a:p>
            <a:pPr algn="ctr">
              <a:defRPr/>
            </a:pPr>
            <a:r>
              <a:rPr lang="es-ES" sz="3600" b="1" dirty="0">
                <a:solidFill>
                  <a:schemeClr val="accent2">
                    <a:lumMod val="50000"/>
                  </a:schemeClr>
                </a:solidFill>
              </a:rPr>
              <a:t>COMO SE LOGRO?</a:t>
            </a:r>
            <a:endParaRPr lang="es-CO" sz="3600" dirty="0">
              <a:solidFill>
                <a:schemeClr val="accent2">
                  <a:lumMod val="50000"/>
                </a:schemeClr>
              </a:solidFill>
            </a:endParaRPr>
          </a:p>
        </p:txBody>
      </p:sp>
      <p:sp>
        <p:nvSpPr>
          <p:cNvPr id="22532" name="4 CuadroTexto"/>
          <p:cNvSpPr txBox="1">
            <a:spLocks noChangeArrowheads="1"/>
          </p:cNvSpPr>
          <p:nvPr/>
        </p:nvSpPr>
        <p:spPr bwMode="auto">
          <a:xfrm>
            <a:off x="1371600" y="1676400"/>
            <a:ext cx="72390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r>
              <a:rPr lang="es-CO" altLang="en-US" sz="2200"/>
              <a:t>SE REALIZARON LAS SIGUIENTE ACTIVIDADES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D:\INFORMACION SANDRA\INFORMACION\DOCUMENTACION\Mis documentos\SANDRA\RENDICION DE CUENTAS\RENDICION CUENTAS 2014\FOTOS GUSTAVO GAMBOA\P1040299.JPG"/>
          <p:cNvPicPr>
            <a:picLocks noChangeAspect="1" noChangeArrowheads="1"/>
          </p:cNvPicPr>
          <p:nvPr/>
        </p:nvPicPr>
        <p:blipFill>
          <a:blip r:embed="rId2">
            <a:extLst>
              <a:ext uri="{28A0092B-C50C-407E-A947-70E740481C1C}">
                <a14:useLocalDpi xmlns:a14="http://schemas.microsoft.com/office/drawing/2010/main" val="0"/>
              </a:ext>
            </a:extLst>
          </a:blip>
          <a:srcRect r="40849"/>
          <a:stretch>
            <a:fillRect/>
          </a:stretch>
        </p:blipFill>
        <p:spPr bwMode="auto">
          <a:xfrm>
            <a:off x="5654675" y="1524000"/>
            <a:ext cx="3017838" cy="377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5" name="1 CuadroTexto"/>
          <p:cNvSpPr txBox="1">
            <a:spLocks noChangeArrowheads="1"/>
          </p:cNvSpPr>
          <p:nvPr/>
        </p:nvSpPr>
        <p:spPr bwMode="auto">
          <a:xfrm>
            <a:off x="563563" y="1524000"/>
            <a:ext cx="4895850"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algn="just" eaLnBrk="1" hangingPunct="1"/>
            <a:r>
              <a:rPr lang="es-CO" altLang="en-US" sz="1600"/>
              <a:t>El  Estudiante </a:t>
            </a:r>
            <a:r>
              <a:rPr lang="es-CO" altLang="en-US" sz="1600" b="1"/>
              <a:t>DAVID CALEB  GRISALES SANCHEZ</a:t>
            </a:r>
            <a:r>
              <a:rPr lang="es-CO" altLang="en-US" sz="1600"/>
              <a:t>, obtuvo el pasado 15 de Septiembre de 2014 el premio de «Creación y Producción Artística en literatura» en el marco del programa «Estímulos» de la Secretaria de Cultura y Turismo de Cali.  La obra lleva por titulo «El Bibliotecario».</a:t>
            </a:r>
          </a:p>
          <a:p>
            <a:pPr algn="just" eaLnBrk="1" hangingPunct="1"/>
            <a:endParaRPr lang="es-CO" altLang="en-US" sz="1600"/>
          </a:p>
          <a:p>
            <a:pPr algn="just" eaLnBrk="1" hangingPunct="1"/>
            <a:r>
              <a:rPr lang="es-CO" altLang="en-US" sz="1600"/>
              <a:t>Además obtuvo un alto promedio en las PRUEBAS SABER 11º con un puntaje de 382 puntos en una escala de 0 a 500 , logrando con esto postularse a uno de los 10 mil créditos-becas que el gobierno nacional ofrece.</a:t>
            </a:r>
          </a:p>
        </p:txBody>
      </p:sp>
      <p:sp>
        <p:nvSpPr>
          <p:cNvPr id="23556" name="3 CuadroTexto"/>
          <p:cNvSpPr txBox="1">
            <a:spLocks noChangeArrowheads="1"/>
          </p:cNvSpPr>
          <p:nvPr/>
        </p:nvSpPr>
        <p:spPr bwMode="auto">
          <a:xfrm>
            <a:off x="592138" y="5410200"/>
            <a:ext cx="8077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r>
              <a:rPr lang="es-CO" altLang="en-US" sz="1600"/>
              <a:t>El estudiante Caleb Grisales, es un orgullo para toda la comunidad educativa y testimonio de que con dedicación,  disciplina y empeño se pueden lograr los objetivos , si tenemos clara nuestra meta en la vida.</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Título"/>
          <p:cNvSpPr>
            <a:spLocks noGrp="1"/>
          </p:cNvSpPr>
          <p:nvPr>
            <p:ph type="title"/>
          </p:nvPr>
        </p:nvSpPr>
        <p:spPr>
          <a:xfrm>
            <a:off x="612775" y="228600"/>
            <a:ext cx="8153400" cy="990600"/>
          </a:xfrm>
        </p:spPr>
        <p:txBody>
          <a:bodyPr/>
          <a:lstStyle/>
          <a:p>
            <a:pPr algn="ctr" eaLnBrk="1" hangingPunct="1"/>
            <a:r>
              <a:rPr lang="es-CO" altLang="en-US" sz="2800" smtClean="0"/>
              <a:t>PROGRAMA DE TRANSFORMACION DE LA CALIDAD EDUCATIVA (PTA)</a:t>
            </a:r>
          </a:p>
        </p:txBody>
      </p:sp>
      <p:pic>
        <p:nvPicPr>
          <p:cNvPr id="24579" name="3 Marcador de contenido"/>
          <p:cNvPicPr>
            <a:picLocks noGrp="1" noChangeAspect="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4648200" y="2147888"/>
            <a:ext cx="4248150" cy="3186112"/>
          </a:xfrm>
        </p:spPr>
      </p:pic>
      <p:pic>
        <p:nvPicPr>
          <p:cNvPr id="24580" name="4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28600" y="2147888"/>
            <a:ext cx="4191000" cy="314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12775" y="228600"/>
            <a:ext cx="8153400" cy="990600"/>
          </a:xfrm>
        </p:spPr>
        <p:txBody>
          <a:bodyPr>
            <a:normAutofit fontScale="90000"/>
          </a:bodyPr>
          <a:lstStyle/>
          <a:p>
            <a:pPr algn="ctr" eaLnBrk="1" fontAlgn="auto" hangingPunct="1">
              <a:spcAft>
                <a:spcPts val="0"/>
              </a:spcAft>
              <a:defRPr/>
            </a:pPr>
            <a:r>
              <a:rPr lang="es-CO" b="1" dirty="0" smtClean="0"/>
              <a:t>JORNADA ESCOLAR  COMPLEMENTARIA</a:t>
            </a:r>
            <a:endParaRPr lang="es-CO" b="1" dirty="0"/>
          </a:p>
        </p:txBody>
      </p:sp>
      <p:pic>
        <p:nvPicPr>
          <p:cNvPr id="25603" name="Picture 2" descr="C:\Users\USUARIO\AppData\Local\Temp\Rar$DI03.720\IMG_20150211_13004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1371600"/>
            <a:ext cx="4191000" cy="532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12775" y="228600"/>
            <a:ext cx="8153400" cy="990600"/>
          </a:xfrm>
        </p:spPr>
        <p:txBody>
          <a:bodyPr>
            <a:normAutofit fontScale="90000"/>
          </a:bodyPr>
          <a:lstStyle/>
          <a:p>
            <a:pPr algn="ctr" eaLnBrk="1" fontAlgn="auto" hangingPunct="1">
              <a:spcAft>
                <a:spcPts val="0"/>
              </a:spcAft>
              <a:defRPr/>
            </a:pPr>
            <a:r>
              <a:rPr lang="es-CO" b="1" dirty="0" smtClean="0"/>
              <a:t>ENTREGA DE CERTIFICADOS  CULMINACION BASICA SECUNDARIA</a:t>
            </a:r>
            <a:endParaRPr lang="es-CO" b="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12775" y="228600"/>
            <a:ext cx="8153400" cy="990600"/>
          </a:xfrm>
        </p:spPr>
        <p:txBody>
          <a:bodyPr>
            <a:normAutofit fontScale="90000"/>
          </a:bodyPr>
          <a:lstStyle/>
          <a:p>
            <a:pPr algn="ctr" eaLnBrk="1" fontAlgn="auto" hangingPunct="1">
              <a:spcAft>
                <a:spcPts val="0"/>
              </a:spcAft>
              <a:defRPr/>
            </a:pPr>
            <a:r>
              <a:rPr lang="es-CO" b="1" dirty="0" smtClean="0"/>
              <a:t>RECONOCIMIENTO A FUTUROS GRADUANDOS</a:t>
            </a:r>
            <a:endParaRPr lang="es-CO" b="1"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Título"/>
          <p:cNvSpPr>
            <a:spLocks noGrp="1"/>
          </p:cNvSpPr>
          <p:nvPr>
            <p:ph type="title"/>
          </p:nvPr>
        </p:nvSpPr>
        <p:spPr>
          <a:xfrm>
            <a:off x="612775" y="228600"/>
            <a:ext cx="8153400" cy="990600"/>
          </a:xfrm>
        </p:spPr>
        <p:txBody>
          <a:bodyPr/>
          <a:lstStyle/>
          <a:p>
            <a:pPr eaLnBrk="1" hangingPunct="1"/>
            <a:r>
              <a:rPr lang="es-CO" altLang="en-US" smtClean="0"/>
              <a:t>Ceremonia de Grado Once</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3"/>
          <p:cNvSpPr>
            <a:spLocks noGrp="1" noChangeArrowheads="1"/>
          </p:cNvSpPr>
          <p:nvPr>
            <p:ph sz="quarter" idx="1"/>
          </p:nvPr>
        </p:nvSpPr>
        <p:spPr>
          <a:xfrm>
            <a:off x="990600" y="1524000"/>
            <a:ext cx="7315200" cy="4876800"/>
          </a:xfrm>
        </p:spPr>
        <p:txBody>
          <a:bodyPr/>
          <a:lstStyle/>
          <a:p>
            <a:pPr lvl="1" eaLnBrk="1" hangingPunct="1">
              <a:buFont typeface="Wingdings" panose="05000000000000000000" pitchFamily="2" charset="2"/>
              <a:buChar char="ü"/>
            </a:pPr>
            <a:r>
              <a:rPr lang="es-ES" altLang="en-US" sz="1800" smtClean="0"/>
              <a:t>Expocrearte</a:t>
            </a:r>
          </a:p>
          <a:p>
            <a:pPr lvl="1" eaLnBrk="1" hangingPunct="1">
              <a:buFont typeface="Wingdings" panose="05000000000000000000" pitchFamily="2" charset="2"/>
              <a:buChar char="ü"/>
            </a:pPr>
            <a:r>
              <a:rPr lang="es-ES" altLang="en-US" sz="1800" smtClean="0"/>
              <a:t>Encuentro (Día de la afrocolombianidad)</a:t>
            </a:r>
          </a:p>
          <a:p>
            <a:pPr lvl="1" eaLnBrk="1" hangingPunct="1">
              <a:buFont typeface="Wingdings" panose="05000000000000000000" pitchFamily="2" charset="2"/>
              <a:buChar char="ü"/>
            </a:pPr>
            <a:r>
              <a:rPr lang="es-ES" altLang="en-US" sz="1800" smtClean="0"/>
              <a:t>Escuela de padres (Orientación familiar)</a:t>
            </a:r>
          </a:p>
          <a:p>
            <a:pPr lvl="1" eaLnBrk="1" hangingPunct="1">
              <a:buFont typeface="Wingdings" panose="05000000000000000000" pitchFamily="2" charset="2"/>
              <a:buChar char="ü"/>
            </a:pPr>
            <a:r>
              <a:rPr lang="es-ES" altLang="en-US" sz="1800" smtClean="0"/>
              <a:t>Seguridad escolar</a:t>
            </a:r>
          </a:p>
          <a:p>
            <a:pPr lvl="1" eaLnBrk="1" hangingPunct="1">
              <a:buFont typeface="Wingdings" panose="05000000000000000000" pitchFamily="2" charset="2"/>
              <a:buChar char="ü"/>
            </a:pPr>
            <a:r>
              <a:rPr lang="es-ES" altLang="en-US" sz="1800" smtClean="0"/>
              <a:t>Educación sexual </a:t>
            </a:r>
          </a:p>
          <a:p>
            <a:pPr lvl="1" eaLnBrk="1" hangingPunct="1">
              <a:buFont typeface="Wingdings" panose="05000000000000000000" pitchFamily="2" charset="2"/>
              <a:buChar char="ü"/>
            </a:pPr>
            <a:r>
              <a:rPr lang="es-ES" altLang="en-US" sz="1800" smtClean="0"/>
              <a:t>Uso del tiempo libre</a:t>
            </a:r>
          </a:p>
          <a:p>
            <a:pPr lvl="1" eaLnBrk="1" hangingPunct="1">
              <a:buFont typeface="Wingdings" panose="05000000000000000000" pitchFamily="2" charset="2"/>
              <a:buChar char="ü"/>
            </a:pPr>
            <a:r>
              <a:rPr lang="es-ES" altLang="en-US" sz="1800" smtClean="0"/>
              <a:t>Convivencia y Democracia </a:t>
            </a:r>
          </a:p>
          <a:p>
            <a:pPr lvl="1" eaLnBrk="1" hangingPunct="1">
              <a:buFont typeface="Wingdings" panose="05000000000000000000" pitchFamily="2" charset="2"/>
              <a:buChar char="ü"/>
            </a:pPr>
            <a:r>
              <a:rPr lang="es-ES" altLang="en-US" sz="1800" smtClean="0"/>
              <a:t>Medio ambiente (PRAE)</a:t>
            </a:r>
          </a:p>
          <a:p>
            <a:pPr lvl="1" eaLnBrk="1" hangingPunct="1">
              <a:buFont typeface="Wingdings" panose="05000000000000000000" pitchFamily="2" charset="2"/>
              <a:buChar char="ü"/>
            </a:pPr>
            <a:r>
              <a:rPr lang="es-ES" altLang="en-US" sz="1800" smtClean="0"/>
              <a:t>PIDANTEMA (Pintura, Danza, Teatro, Manualidades)</a:t>
            </a:r>
          </a:p>
          <a:p>
            <a:pPr lvl="1" eaLnBrk="1" hangingPunct="1">
              <a:buFont typeface="Wingdings" panose="05000000000000000000" pitchFamily="2" charset="2"/>
              <a:buChar char="ü"/>
            </a:pPr>
            <a:r>
              <a:rPr lang="es-ES" altLang="en-US" sz="1800" smtClean="0"/>
              <a:t>Proyecto Palabrario y numerario</a:t>
            </a:r>
          </a:p>
          <a:p>
            <a:pPr lvl="1" eaLnBrk="1" hangingPunct="1">
              <a:buFont typeface="Wingdings" panose="05000000000000000000" pitchFamily="2" charset="2"/>
              <a:buChar char="ü"/>
            </a:pPr>
            <a:endParaRPr lang="es-ES" altLang="en-US" sz="1800" smtClean="0">
              <a:solidFill>
                <a:srgbClr val="FF0000"/>
              </a:solidFill>
            </a:endParaRPr>
          </a:p>
          <a:p>
            <a:pPr eaLnBrk="1" hangingPunct="1">
              <a:buFont typeface="Wingdings" panose="05000000000000000000" pitchFamily="2" charset="2"/>
              <a:buNone/>
            </a:pPr>
            <a:endParaRPr lang="es-ES" altLang="en-US" sz="2000" smtClean="0"/>
          </a:p>
        </p:txBody>
      </p:sp>
      <p:sp>
        <p:nvSpPr>
          <p:cNvPr id="2" name="1 CuadroTexto"/>
          <p:cNvSpPr txBox="1"/>
          <p:nvPr/>
        </p:nvSpPr>
        <p:spPr>
          <a:xfrm>
            <a:off x="1752600" y="522288"/>
            <a:ext cx="4114800" cy="584200"/>
          </a:xfrm>
          <a:prstGeom prst="rect">
            <a:avLst/>
          </a:prstGeom>
          <a:noFill/>
        </p:spPr>
        <p:txBody>
          <a:bodyPr>
            <a:spAutoFit/>
          </a:bodyPr>
          <a:lstStyle/>
          <a:p>
            <a:pPr>
              <a:defRPr/>
            </a:pPr>
            <a:r>
              <a:rPr lang="es-CO" sz="3200" b="1" dirty="0">
                <a:solidFill>
                  <a:schemeClr val="accent4">
                    <a:lumMod val="50000"/>
                  </a:schemeClr>
                </a:solidFill>
              </a:rPr>
              <a:t>PROYECTOS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2 Marcador de contenido"/>
          <p:cNvSpPr>
            <a:spLocks noGrp="1"/>
          </p:cNvSpPr>
          <p:nvPr>
            <p:ph sz="quarter" idx="1"/>
          </p:nvPr>
        </p:nvSpPr>
        <p:spPr>
          <a:xfrm>
            <a:off x="612775" y="1600200"/>
            <a:ext cx="8153400" cy="4495800"/>
          </a:xfrm>
        </p:spPr>
        <p:txBody>
          <a:bodyPr/>
          <a:lstStyle/>
          <a:p>
            <a:pPr eaLnBrk="1" hangingPunct="1"/>
            <a:endParaRPr lang="es-CO" altLang="en-US"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362200" y="508000"/>
            <a:ext cx="4114800" cy="584200"/>
          </a:xfrm>
          <a:prstGeom prst="rect">
            <a:avLst/>
          </a:prstGeom>
          <a:noFill/>
        </p:spPr>
        <p:txBody>
          <a:bodyPr>
            <a:spAutoFit/>
          </a:bodyPr>
          <a:lstStyle/>
          <a:p>
            <a:pPr algn="ctr">
              <a:defRPr/>
            </a:pPr>
            <a:r>
              <a:rPr lang="es-CO" sz="3200" b="1" dirty="0">
                <a:solidFill>
                  <a:schemeClr val="accent4">
                    <a:lumMod val="50000"/>
                  </a:schemeClr>
                </a:solidFill>
              </a:rPr>
              <a:t>EXPOCREARTE</a:t>
            </a:r>
          </a:p>
        </p:txBody>
      </p:sp>
      <p:sp>
        <p:nvSpPr>
          <p:cNvPr id="3" name="Marcador de contenido 2"/>
          <p:cNvSpPr>
            <a:spLocks noGrp="1"/>
          </p:cNvSpPr>
          <p:nvPr>
            <p:ph sz="quarter" idx="1"/>
          </p:nvPr>
        </p:nvSpPr>
        <p:spPr/>
        <p:txBody>
          <a:bodyPr/>
          <a:lstStyle/>
          <a:p>
            <a:endParaRPr lang="es-E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362200" y="508000"/>
            <a:ext cx="4114800" cy="584200"/>
          </a:xfrm>
          <a:prstGeom prst="rect">
            <a:avLst/>
          </a:prstGeom>
          <a:noFill/>
        </p:spPr>
        <p:txBody>
          <a:bodyPr>
            <a:spAutoFit/>
          </a:bodyPr>
          <a:lstStyle/>
          <a:p>
            <a:pPr algn="ctr">
              <a:defRPr/>
            </a:pPr>
            <a:r>
              <a:rPr lang="es-CO" sz="3200" b="1" dirty="0">
                <a:solidFill>
                  <a:schemeClr val="accent4">
                    <a:lumMod val="50000"/>
                  </a:schemeClr>
                </a:solidFill>
              </a:rPr>
              <a:t>EXPOCREARTE</a:t>
            </a:r>
          </a:p>
        </p:txBody>
      </p:sp>
      <p:pic>
        <p:nvPicPr>
          <p:cNvPr id="33795" name="Picture 3" descr="D:\INFORMACION SANDRA\INFORMACION\DOCUMENTACION\Mis documentos\SANDRA\RENDICION DE CUENTAS\RENDICION CUENTAS 2014\FOTOS GUSTAVO GAMBOA\P104031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1295400"/>
            <a:ext cx="4078288"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6" name="Picture 4" descr="D:\INFORMACION SANDRA\INFORMACION\DOCUMENTACION\Mis documentos\SANDRA\RENDICION DE CUENTAS\RENDICION CUENTAS 2014\FOTOS GUSTAVO GAMBOA\P1040288.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3938588"/>
            <a:ext cx="4046538" cy="227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7" name="Picture 5" descr="D:\INFORMACION SANDRA\INFORMACION\DOCUMENTACION\Mis documentos\SANDRA\RENDICION DE CUENTAS\RENDICION CUENTAS 2014\FOTOS GUSTAVO GAMBOA\P1040304.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4027488"/>
            <a:ext cx="3733800" cy="210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8" name="Picture 6" descr="D:\INFORMACION SANDRA\INFORMACION\DOCUMENTACION\Mis documentos\SANDRA\RENDICION DE CUENTAS\RENDICION CUENTAS 2014\FOTOS GUSTAVO GAMBOA\P1040312.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8638" y="1317625"/>
            <a:ext cx="3667125" cy="206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F:\Fotos eventos\DSCF603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384300"/>
            <a:ext cx="2662238" cy="199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19" name="Picture 3" descr="F:\Fotos eventos\DSCF604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4950" y="3970338"/>
            <a:ext cx="2578100" cy="193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0" name="Picture 5" descr="F:\Fotos eventos\DSCF6363.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2800" y="1362075"/>
            <a:ext cx="27432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Picture 6" descr="F:\Fotos eventos\DSCF5901 (2).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30975" y="3970338"/>
            <a:ext cx="2438400"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2" name="Picture 7" descr="F:\Fotos eventos\DSCF6373.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24600" y="1384300"/>
            <a:ext cx="2819400" cy="211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3" name="Picture 8" descr="F:\Fotos eventos\DSCF6328.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05238" y="3792538"/>
            <a:ext cx="1838325" cy="245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341313" y="228600"/>
            <a:ext cx="8156575" cy="1077913"/>
          </a:xfrm>
          <a:prstGeom prst="rect">
            <a:avLst/>
          </a:prstGeom>
          <a:noFill/>
        </p:spPr>
        <p:txBody>
          <a:bodyPr>
            <a:spAutoFit/>
          </a:bodyPr>
          <a:lstStyle/>
          <a:p>
            <a:pPr algn="ctr">
              <a:defRPr/>
            </a:pPr>
            <a:r>
              <a:rPr lang="es-CO" sz="3200" b="1" dirty="0">
                <a:solidFill>
                  <a:schemeClr val="accent4">
                    <a:lumMod val="50000"/>
                  </a:schemeClr>
                </a:solidFill>
              </a:rPr>
              <a:t>EXPOCREARTE Y ESPECIALIDAD DIBUJO TECNICO</a:t>
            </a:r>
          </a:p>
        </p:txBody>
      </p:sp>
      <p:pic>
        <p:nvPicPr>
          <p:cNvPr id="35843" name="Picture 2" descr="D:\INFORMACION SANDRA\INFORMACION\DOCUMENTACION\Mis documentos\SANDRA\RENDICION DE CUENTAS\RENDICION CUENTAS 2014\FOTOS GUSTAVO GAMBOA\P104031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875" y="1617663"/>
            <a:ext cx="3895725" cy="219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4" name="Picture 3" descr="D:\INFORMACION SANDRA\INFORMACION\DOCUMENTACION\Mis documentos\SANDRA\RENDICION DE CUENTAS\RENDICION CUENTAS 2014\FOTOS GUSTAVO GAMBOA\P104031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18075" y="1717675"/>
            <a:ext cx="3311525" cy="186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5" name="Picture 4" descr="D:\INFORMACION SANDRA\INFORMACION\DOCUMENTACION\Mis documentos\SANDRA\RENDICION DE CUENTAS\RENDICION CUENTAS 2014\FOTOS GUSTAVO GAMBOA\P1040313.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4838" y="4144963"/>
            <a:ext cx="3814762" cy="214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6" name="Picture 5" descr="D:\INFORMACION SANDRA\INFORMACION\DOCUMENTACION\Mis documentos\SANDRA\RENDICION DE CUENTAS\RENDICION CUENTAS 2014\FOTOS CARLOS MOLINA\SAM_0248.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72038" y="3810000"/>
            <a:ext cx="3357562" cy="251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D:\INFORMACION SANDRA\INFORMACION\DOCUMENTACION\Mis documentos\SANDRA\RENDICION DE CUENTAS\RENDICION CUENTAS 2014\FOTOS CARLOS MOLINA\SAM_028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828800"/>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7" name="Picture 3" descr="D:\INFORMACION SANDRA\INFORMACION\DOCUMENTACION\Mis documentos\SANDRA\RENDICION DE CUENTAS\RENDICION CUENTAS 2014\FOTOS CARLOS MOLINA\SAM_0279.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86275" y="2438400"/>
            <a:ext cx="44704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4 CuadroTexto"/>
          <p:cNvSpPr txBox="1"/>
          <p:nvPr/>
        </p:nvSpPr>
        <p:spPr>
          <a:xfrm>
            <a:off x="407988" y="228600"/>
            <a:ext cx="8156575" cy="1077913"/>
          </a:xfrm>
          <a:prstGeom prst="rect">
            <a:avLst/>
          </a:prstGeom>
          <a:noFill/>
        </p:spPr>
        <p:txBody>
          <a:bodyPr>
            <a:spAutoFit/>
          </a:bodyPr>
          <a:lstStyle/>
          <a:p>
            <a:pPr algn="ctr">
              <a:defRPr/>
            </a:pPr>
            <a:r>
              <a:rPr lang="es-CO" sz="3200" b="1" dirty="0">
                <a:solidFill>
                  <a:schemeClr val="accent4">
                    <a:lumMod val="50000"/>
                  </a:schemeClr>
                </a:solidFill>
              </a:rPr>
              <a:t>EXPOCREARTE Y ESPECIALIDAD DIBUJO TECNICO</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1 Título"/>
          <p:cNvSpPr>
            <a:spLocks noGrp="1"/>
          </p:cNvSpPr>
          <p:nvPr>
            <p:ph type="title"/>
          </p:nvPr>
        </p:nvSpPr>
        <p:spPr>
          <a:xfrm>
            <a:off x="612775" y="228600"/>
            <a:ext cx="8153400" cy="990600"/>
          </a:xfrm>
        </p:spPr>
        <p:txBody>
          <a:bodyPr/>
          <a:lstStyle/>
          <a:p>
            <a:pPr algn="ctr" eaLnBrk="1" hangingPunct="1"/>
            <a:r>
              <a:rPr lang="es-CO" altLang="en-US" b="1" smtClean="0"/>
              <a:t>TIEMPO LIBRE</a:t>
            </a:r>
          </a:p>
        </p:txBody>
      </p:sp>
      <p:sp>
        <p:nvSpPr>
          <p:cNvPr id="37891" name="1 CuadroTexto"/>
          <p:cNvSpPr txBox="1">
            <a:spLocks noChangeArrowheads="1"/>
          </p:cNvSpPr>
          <p:nvPr/>
        </p:nvSpPr>
        <p:spPr bwMode="auto">
          <a:xfrm>
            <a:off x="2781300" y="5943600"/>
            <a:ext cx="3124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r>
              <a:rPr lang="es-CO" altLang="en-US"/>
              <a:t>Concurso de disfraces </a:t>
            </a:r>
          </a:p>
        </p:txBody>
      </p:sp>
      <p:pic>
        <p:nvPicPr>
          <p:cNvPr id="37892" name="Picture 9" descr="D:\INFORMACION SANDRA\INFORMACION\DOCUMENTACION\Mis documentos\SANDRA\RENDICION DE CUENTAS\RENDICION CUENTAS 2014\FOTOS CARLOS MOLINA\SAM_019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3725" y="1663700"/>
            <a:ext cx="2771775" cy="369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3" name="Picture 10" descr="D:\INFORMACION SANDRA\INFORMACION\DOCUMENTACION\Mis documentos\SANDRA\RENDICION DE CUENTAS\RENDICION CUENTAS 2014\FOTOS CARLOS MOLINA\SAM_019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2200" y="1066800"/>
            <a:ext cx="2667000" cy="355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4" name="Picture 13" descr="D:\INFORMACION SANDRA\INFORMACION\DOCUMENTACION\Mis documentos\SANDRA\RENDICION DE CUENTAS\RENDICION CUENTAS 2014\FOTOS GUSTAVO GAMBOA\P1040419.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758825"/>
            <a:ext cx="2347913" cy="417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15" descr="D:\INFORMACION SANDRA\INFORMACION\DOCUMENTACION\Mis documentos\SANDRA\RENDICION DE CUENTAS\RENDICION CUENTAS 2014\FOTOS GUSTAVO GAMBOA\P104041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2890838"/>
            <a:ext cx="5883275" cy="3586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39" name="Picture 2" descr="D:\INFORMACION SANDRA\INFORMACION\DOCUMENTACION\Mis documentos\SANDRA\RENDICION DE CUENTAS\RENDICION CUENTAS 2014\FOTOS GUSTAVO GAMBOA\P104042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288925"/>
            <a:ext cx="2754313" cy="489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0" name="Picture 12" descr="D:\INFORMACION SANDRA\INFORMACION\DOCUMENTACION\Mis documentos\SANDRA\RENDICION DE CUENTAS\RENDICION CUENTAS 2014\FOTOS CARLOS MOLINA\SAM_0196.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1200" y="288925"/>
            <a:ext cx="2927350" cy="390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Título"/>
          <p:cNvSpPr>
            <a:spLocks noGrp="1"/>
          </p:cNvSpPr>
          <p:nvPr>
            <p:ph type="title"/>
          </p:nvPr>
        </p:nvSpPr>
        <p:spPr>
          <a:xfrm>
            <a:off x="612775" y="228600"/>
            <a:ext cx="4568825" cy="990600"/>
          </a:xfrm>
        </p:spPr>
        <p:txBody>
          <a:bodyPr>
            <a:normAutofit fontScale="90000"/>
          </a:bodyPr>
          <a:lstStyle/>
          <a:p>
            <a:pPr algn="ctr" eaLnBrk="1" fontAlgn="auto" hangingPunct="1">
              <a:spcAft>
                <a:spcPts val="0"/>
              </a:spcAft>
              <a:defRPr/>
            </a:pPr>
            <a:r>
              <a:rPr lang="es-CO" b="1" smtClean="0"/>
              <a:t>Juegos Municipales 2014</a:t>
            </a:r>
          </a:p>
        </p:txBody>
      </p:sp>
      <p:sp>
        <p:nvSpPr>
          <p:cNvPr id="40964" name="4 CuadroTexto"/>
          <p:cNvSpPr txBox="1">
            <a:spLocks noChangeArrowheads="1"/>
          </p:cNvSpPr>
          <p:nvPr/>
        </p:nvSpPr>
        <p:spPr bwMode="auto">
          <a:xfrm>
            <a:off x="381000" y="4114800"/>
            <a:ext cx="5029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algn="just" eaLnBrk="1" hangingPunct="1"/>
            <a:r>
              <a:rPr lang="es-CO" altLang="en-US" sz="1200"/>
              <a:t>A partir del mes de Septiembre un grupo de estudiantes entre los 10 a los 15 años de edad se están preparando para participar en representación de la Comuna 14 de los X Juegos Municipales de Cali 2014. En los deportes de ajedrez, baloncesto, voleibol y natación, en sus respectivas ligas en Cali. </a:t>
            </a:r>
          </a:p>
        </p:txBody>
      </p:sp>
      <p:pic>
        <p:nvPicPr>
          <p:cNvPr id="40965" name="6 Imagen" descr="I:\fotos\P103041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1905000"/>
            <a:ext cx="2438400" cy="195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7" name="1 CuadroTexto"/>
          <p:cNvSpPr txBox="1">
            <a:spLocks noChangeArrowheads="1"/>
          </p:cNvSpPr>
          <p:nvPr/>
        </p:nvSpPr>
        <p:spPr bwMode="auto">
          <a:xfrm>
            <a:off x="5791200" y="4714875"/>
            <a:ext cx="2971800"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algn="just" eaLnBrk="1" hangingPunct="1"/>
            <a:r>
              <a:rPr lang="es-CO" altLang="en-US" sz="1200"/>
              <a:t>Maria Camila Bolaños, estudiante del grado 7-1 de la sede central, jornada de la mañana, obtuvo medalla de bronce en la modalidad clásica a una hora la partida de ajedrez en los Décimos Juegos Municipales, representando a la comuna 14; también ocupó el 5° puesto en la modalidad bliz rápido a 15 minutos</a:t>
            </a:r>
          </a:p>
        </p:txBody>
      </p:sp>
      <p:sp>
        <p:nvSpPr>
          <p:cNvPr id="2" name="Marcador de contenido 1"/>
          <p:cNvSpPr>
            <a:spLocks noGrp="1"/>
          </p:cNvSpPr>
          <p:nvPr>
            <p:ph sz="quarter" idx="1"/>
          </p:nvPr>
        </p:nvSpPr>
        <p:spPr/>
        <p:txBody>
          <a:bodyPr/>
          <a:lstStyle/>
          <a:p>
            <a:endParaRPr lang="es-E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IMG_20140929_1107109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3189288"/>
            <a:ext cx="32004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7" name="Picture 4" descr="IMG_20140929_10531767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02175" y="3154363"/>
            <a:ext cx="32004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8" name="3 CuadroTexto"/>
          <p:cNvSpPr txBox="1">
            <a:spLocks noChangeArrowheads="1"/>
          </p:cNvSpPr>
          <p:nvPr/>
        </p:nvSpPr>
        <p:spPr bwMode="auto">
          <a:xfrm>
            <a:off x="609600" y="1524000"/>
            <a:ext cx="73152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algn="just" eaLnBrk="1" hangingPunct="1"/>
            <a:r>
              <a:rPr lang="es-CO" altLang="en-US" sz="1400"/>
              <a:t>Brayan Camilo Valencia Valencia del grado 8-2 se coronó Campeón en atletismo, en los X Juegos Municipales Olimpiadas Intercomunas, representando a la comuna 19. El evento se desarrolló los días 28 y 29 de septiembre de 2014. Brayan compitió en las disciplinas: múltiple ( oro), salto largo( oro) y en relevo 4 x combinado( plata).</a:t>
            </a:r>
          </a:p>
          <a:p>
            <a:pPr algn="just" eaLnBrk="1" hangingPunct="1"/>
            <a:r>
              <a:rPr lang="es-CO" altLang="en-US" sz="1400"/>
              <a:t>También participó en el evento la estudiante del grado 8-4, Karen Yajaira Ruiz Baronía,  ganando medalla de oro en 100 metros planos.</a:t>
            </a:r>
          </a:p>
          <a:p>
            <a:pPr algn="ctr" eaLnBrk="1" hangingPunct="1"/>
            <a:endParaRPr lang="es-CO" altLang="en-US" sz="1400"/>
          </a:p>
        </p:txBody>
      </p:sp>
      <p:sp>
        <p:nvSpPr>
          <p:cNvPr id="5" name="4 Rectángulo"/>
          <p:cNvSpPr/>
          <p:nvPr/>
        </p:nvSpPr>
        <p:spPr>
          <a:xfrm>
            <a:off x="762000" y="381000"/>
            <a:ext cx="7239000" cy="646113"/>
          </a:xfrm>
          <a:prstGeom prst="rect">
            <a:avLst/>
          </a:prstGeom>
        </p:spPr>
        <p:txBody>
          <a:bodyPr>
            <a:spAutoFit/>
          </a:bodyPr>
          <a:lstStyle/>
          <a:p>
            <a:pPr algn="ctr">
              <a:defRPr/>
            </a:pPr>
            <a:r>
              <a:rPr lang="es-CO" sz="3600" b="1" dirty="0">
                <a:solidFill>
                  <a:schemeClr val="accent4">
                    <a:lumMod val="50000"/>
                  </a:schemeClr>
                </a:solidFill>
              </a:rPr>
              <a:t>Juegos Intercomunas 2014</a:t>
            </a:r>
            <a:endParaRPr lang="es-CO" sz="3600" dirty="0">
              <a:solidFill>
                <a:schemeClr val="accent4">
                  <a:lumMod val="50000"/>
                </a:schemeClr>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Título"/>
          <p:cNvSpPr>
            <a:spLocks noGrp="1"/>
          </p:cNvSpPr>
          <p:nvPr>
            <p:ph type="title"/>
          </p:nvPr>
        </p:nvSpPr>
        <p:spPr>
          <a:xfrm>
            <a:off x="612775" y="228600"/>
            <a:ext cx="8153400" cy="990600"/>
          </a:xfrm>
        </p:spPr>
        <p:txBody>
          <a:bodyPr/>
          <a:lstStyle/>
          <a:p>
            <a:pPr algn="ctr" eaLnBrk="1" hangingPunct="1"/>
            <a:r>
              <a:rPr lang="es-CO" altLang="en-US" b="1" smtClean="0"/>
              <a:t>MEDIO AMBIENTE</a:t>
            </a:r>
          </a:p>
        </p:txBody>
      </p:sp>
      <p:pic>
        <p:nvPicPr>
          <p:cNvPr id="43011" name="Picture 11" descr="D:\INFORMACION SANDRA\INFORMACION\DOCUMENTACION\Mis documentos\SANDRA\RENDICION DE CUENTAS\RENDICION CUENTAS 2013\planta fisica\P103095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2293938"/>
            <a:ext cx="3032125" cy="344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2" name="Picture 13" descr="D:\INFORMACION SANDRA\INFORMACION\DOCUMENTACION\Mis documentos\SANDRA\RENDICION DE CUENTAS\RENDICION CUENTAS 2013\planta fisica\P103096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2362200"/>
            <a:ext cx="2590800" cy="345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3" name="Picture 15" descr="D:\INFORMACION SANDRA\INFORMACION\DOCUMENTACION\Mis documentos\SANDRA\RENDICION DE CUENTAS\RENDICION CUENTAS 2013\planta fisica\P103096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2800" y="3014663"/>
            <a:ext cx="2133600" cy="200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4" name="1 CuadroTexto"/>
          <p:cNvSpPr txBox="1">
            <a:spLocks noChangeArrowheads="1"/>
          </p:cNvSpPr>
          <p:nvPr/>
        </p:nvSpPr>
        <p:spPr bwMode="auto">
          <a:xfrm>
            <a:off x="1219200" y="1431925"/>
            <a:ext cx="6705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r>
              <a:rPr lang="es-CO" altLang="en-US"/>
              <a:t>Recuperación y ornamentación de los espacios</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1 Título"/>
          <p:cNvSpPr>
            <a:spLocks noGrp="1"/>
          </p:cNvSpPr>
          <p:nvPr>
            <p:ph type="title"/>
          </p:nvPr>
        </p:nvSpPr>
        <p:spPr>
          <a:xfrm>
            <a:off x="685800" y="23813"/>
            <a:ext cx="8153400" cy="990600"/>
          </a:xfrm>
        </p:spPr>
        <p:txBody>
          <a:bodyPr/>
          <a:lstStyle/>
          <a:p>
            <a:pPr algn="ctr" eaLnBrk="1" hangingPunct="1"/>
            <a:r>
              <a:rPr lang="es-CO" altLang="en-US" b="1" smtClean="0"/>
              <a:t>MEDIO AMBIENTE</a:t>
            </a:r>
          </a:p>
        </p:txBody>
      </p:sp>
      <p:sp>
        <p:nvSpPr>
          <p:cNvPr id="44041" name="1 CuadroTexto"/>
          <p:cNvSpPr txBox="1">
            <a:spLocks noChangeArrowheads="1"/>
          </p:cNvSpPr>
          <p:nvPr/>
        </p:nvSpPr>
        <p:spPr bwMode="auto">
          <a:xfrm>
            <a:off x="2514600" y="762000"/>
            <a:ext cx="4343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r>
              <a:rPr lang="es-CO" altLang="en-US"/>
              <a:t>SALIDA PEDAGOGICA ZOOLOGICO</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1 Título"/>
          <p:cNvSpPr>
            <a:spLocks noGrp="1"/>
          </p:cNvSpPr>
          <p:nvPr>
            <p:ph type="title"/>
          </p:nvPr>
        </p:nvSpPr>
        <p:spPr>
          <a:xfrm>
            <a:off x="457200" y="274638"/>
            <a:ext cx="5362575" cy="1143000"/>
          </a:xfrm>
        </p:spPr>
        <p:txBody>
          <a:bodyPr/>
          <a:lstStyle/>
          <a:p>
            <a:pPr algn="ctr" eaLnBrk="1" hangingPunct="1"/>
            <a:r>
              <a:rPr lang="es-CO" altLang="en-US" sz="2400" b="1" smtClean="0"/>
              <a:t>RECICLAJE Y EL MUNDIAL DE FUTBOL</a:t>
            </a:r>
          </a:p>
        </p:txBody>
      </p:sp>
      <p:sp>
        <p:nvSpPr>
          <p:cNvPr id="45059" name="2 CuadroTexto"/>
          <p:cNvSpPr txBox="1">
            <a:spLocks noChangeArrowheads="1"/>
          </p:cNvSpPr>
          <p:nvPr/>
        </p:nvSpPr>
        <p:spPr bwMode="auto">
          <a:xfrm>
            <a:off x="150813" y="5668963"/>
            <a:ext cx="318452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r>
              <a:rPr lang="es-CO" altLang="en-US" sz="1200"/>
              <a:t>Este proyecto propone que los estudiantes aprovechen el material reciclado en la elaboración de accesorios y elementos alusivos al mundial de futbol.</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1 Título"/>
          <p:cNvSpPr>
            <a:spLocks noGrp="1"/>
          </p:cNvSpPr>
          <p:nvPr>
            <p:ph type="title"/>
          </p:nvPr>
        </p:nvSpPr>
        <p:spPr>
          <a:xfrm>
            <a:off x="612775" y="228600"/>
            <a:ext cx="8153400" cy="990600"/>
          </a:xfrm>
        </p:spPr>
        <p:txBody>
          <a:bodyPr/>
          <a:lstStyle/>
          <a:p>
            <a:pPr algn="ctr" eaLnBrk="1" hangingPunct="1"/>
            <a:r>
              <a:rPr lang="es-CO" altLang="en-US" b="1" smtClean="0"/>
              <a:t>PROYECTO PILOS</a:t>
            </a:r>
          </a:p>
        </p:txBody>
      </p:sp>
      <p:sp>
        <p:nvSpPr>
          <p:cNvPr id="46083" name="2 Marcador de contenido"/>
          <p:cNvSpPr>
            <a:spLocks noGrp="1"/>
          </p:cNvSpPr>
          <p:nvPr>
            <p:ph sz="quarter" idx="1"/>
          </p:nvPr>
        </p:nvSpPr>
        <p:spPr>
          <a:xfrm>
            <a:off x="533400" y="1524000"/>
            <a:ext cx="8153400" cy="1295400"/>
          </a:xfrm>
        </p:spPr>
        <p:txBody>
          <a:bodyPr/>
          <a:lstStyle/>
          <a:p>
            <a:pPr eaLnBrk="1" hangingPunct="1"/>
            <a:r>
              <a:rPr lang="es-CO" altLang="en-US" sz="1800" smtClean="0"/>
              <a:t>En la sede Puertas del sol IV y V, la comunidad educativa cuida la producción que generan los árboles de mango y solo hasta que están listos no los retiran. Con esta fruta hacen jugo, dulce y mermelada con el apoyo de padres de familia y desde el proyecto Pilos.</a:t>
            </a:r>
          </a:p>
        </p:txBody>
      </p:sp>
      <p:pic>
        <p:nvPicPr>
          <p:cNvPr id="46084" name="Picture 2" descr="Proyecto Pilos cuida y aprovecha los mang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3352800"/>
            <a:ext cx="2286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5" name="Picture 4" descr="Proyecto Pilos cuida y aprovecha los mango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86513" y="3106738"/>
            <a:ext cx="245745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6" name="Picture 6" descr="Proyecto Pilos cuida y aprovecha los mango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0400" y="3641725"/>
            <a:ext cx="2697163" cy="202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C:\Users\USUARIO\AppData\Local\Temp\Rar$DI00.562\IMG-20150123-WA000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3475038"/>
            <a:ext cx="2055813" cy="275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7" name="Picture 3" descr="C:\Users\USUARIO\AppData\Local\Temp\Rar$DI03.546\IMG-20150123-WA0007.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0650" y="1379538"/>
            <a:ext cx="2514600" cy="188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8" name="Picture 4" descr="C:\Users\USUARIO\AppData\Local\Temp\Rar$DI05.865\IMG-20150123-WA0008.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43525" y="3475038"/>
            <a:ext cx="2228850" cy="297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9" name="Picture 5" descr="C:\Users\USUARIO\AppData\Local\Temp\Rar$DI06.577\IMG-20150129-WA0000.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95400" y="1379538"/>
            <a:ext cx="3048000" cy="199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1 Título"/>
          <p:cNvSpPr>
            <a:spLocks noGrp="1"/>
          </p:cNvSpPr>
          <p:nvPr>
            <p:ph type="title"/>
          </p:nvPr>
        </p:nvSpPr>
        <p:spPr>
          <a:xfrm>
            <a:off x="612775" y="228600"/>
            <a:ext cx="8153400" cy="990600"/>
          </a:xfrm>
        </p:spPr>
        <p:txBody>
          <a:bodyPr/>
          <a:lstStyle/>
          <a:p>
            <a:pPr algn="ctr" eaLnBrk="1" hangingPunct="1"/>
            <a:r>
              <a:rPr lang="es-CO" altLang="en-US" b="1" smtClean="0"/>
              <a:t>PREVENCION DE DESASTRES</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8" name="1 CuadroTexto"/>
          <p:cNvSpPr txBox="1">
            <a:spLocks noChangeArrowheads="1"/>
          </p:cNvSpPr>
          <p:nvPr/>
        </p:nvSpPr>
        <p:spPr bwMode="auto">
          <a:xfrm>
            <a:off x="762000" y="533400"/>
            <a:ext cx="7162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r>
              <a:rPr lang="es-CO" altLang="en-US" b="1"/>
              <a:t>CONVENIO SECRETARIA DE EDUCACION Y BOMBEROS DE CALI</a:t>
            </a:r>
          </a:p>
        </p:txBody>
      </p:sp>
      <p:sp>
        <p:nvSpPr>
          <p:cNvPr id="2" name="Marcador de contenido 1"/>
          <p:cNvSpPr>
            <a:spLocks noGrp="1"/>
          </p:cNvSpPr>
          <p:nvPr>
            <p:ph sz="quarter" idx="1"/>
          </p:nvPr>
        </p:nvSpPr>
        <p:spPr/>
        <p:txBody>
          <a:bodyPr/>
          <a:lstStyle/>
          <a:p>
            <a:endParaRPr lang="es-E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1 Título"/>
          <p:cNvSpPr>
            <a:spLocks noGrp="1"/>
          </p:cNvSpPr>
          <p:nvPr>
            <p:ph type="title"/>
          </p:nvPr>
        </p:nvSpPr>
        <p:spPr>
          <a:xfrm>
            <a:off x="328613" y="0"/>
            <a:ext cx="8302625" cy="990600"/>
          </a:xfrm>
        </p:spPr>
        <p:txBody>
          <a:bodyPr/>
          <a:lstStyle/>
          <a:p>
            <a:pPr algn="ctr" eaLnBrk="1" hangingPunct="1"/>
            <a:r>
              <a:rPr lang="es-CO" altLang="en-US" sz="4000" b="1" smtClean="0"/>
              <a:t>PROYECTO ETNOEDUCATIVO</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1 Título"/>
          <p:cNvSpPr>
            <a:spLocks noGrp="1"/>
          </p:cNvSpPr>
          <p:nvPr>
            <p:ph type="title"/>
          </p:nvPr>
        </p:nvSpPr>
        <p:spPr>
          <a:xfrm>
            <a:off x="328613" y="0"/>
            <a:ext cx="8302625" cy="990600"/>
          </a:xfrm>
        </p:spPr>
        <p:txBody>
          <a:bodyPr>
            <a:normAutofit fontScale="90000"/>
          </a:bodyPr>
          <a:lstStyle/>
          <a:p>
            <a:pPr algn="ctr" eaLnBrk="1" fontAlgn="auto" hangingPunct="1">
              <a:spcAft>
                <a:spcPts val="0"/>
              </a:spcAft>
              <a:defRPr/>
            </a:pPr>
            <a:r>
              <a:rPr lang="es-CO" sz="4000" b="1" smtClean="0"/>
              <a:t>PROYECTO ETNOEDUCATIVO</a:t>
            </a:r>
            <a:br>
              <a:rPr lang="es-CO" sz="4000" b="1" smtClean="0"/>
            </a:br>
            <a:r>
              <a:rPr lang="es-CO" sz="4000" b="1" smtClean="0"/>
              <a:t>Trajes típicos de Colombia</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1 Título"/>
          <p:cNvSpPr>
            <a:spLocks noGrp="1"/>
          </p:cNvSpPr>
          <p:nvPr>
            <p:ph type="title"/>
          </p:nvPr>
        </p:nvSpPr>
        <p:spPr>
          <a:xfrm>
            <a:off x="3175" y="152400"/>
            <a:ext cx="6019800" cy="990600"/>
          </a:xfrm>
        </p:spPr>
        <p:txBody>
          <a:bodyPr>
            <a:normAutofit fontScale="90000"/>
          </a:bodyPr>
          <a:lstStyle/>
          <a:p>
            <a:pPr algn="ctr" eaLnBrk="1" fontAlgn="auto" hangingPunct="1">
              <a:spcAft>
                <a:spcPts val="0"/>
              </a:spcAft>
              <a:defRPr/>
            </a:pPr>
            <a:r>
              <a:rPr lang="es-CO" sz="4000" b="1" smtClean="0"/>
              <a:t>DIA DE LA AFROCOLOMBIANIDAD</a:t>
            </a:r>
          </a:p>
        </p:txBody>
      </p:sp>
      <p:pic>
        <p:nvPicPr>
          <p:cNvPr id="52227" name="Picture 2" descr="C:\Users\USUARIO\Downloads\IMG-20140523-WA000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600200"/>
            <a:ext cx="3929063"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8" name="Picture 3" descr="C:\Users\USUARIO\Downloads\IMG-20140523-WA000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34113" y="230188"/>
            <a:ext cx="2179637" cy="3875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9" name="Picture 4" descr="C:\Users\USUARIO\Downloads\IMG-20140523-WA0006.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4114800"/>
            <a:ext cx="4106863" cy="230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0" name="Picture 7" descr="C:\Users\USUARIO\Downloads\IMG-20140523-WA0008.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00600" y="4162425"/>
            <a:ext cx="4021138" cy="226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1 Título"/>
          <p:cNvSpPr>
            <a:spLocks noGrp="1"/>
          </p:cNvSpPr>
          <p:nvPr>
            <p:ph type="title"/>
          </p:nvPr>
        </p:nvSpPr>
        <p:spPr>
          <a:xfrm>
            <a:off x="612775" y="228600"/>
            <a:ext cx="8153400" cy="990600"/>
          </a:xfrm>
        </p:spPr>
        <p:txBody>
          <a:bodyPr/>
          <a:lstStyle/>
          <a:p>
            <a:pPr algn="ctr" eaLnBrk="1" hangingPunct="1"/>
            <a:r>
              <a:rPr lang="es-CO" altLang="en-US" b="1" smtClean="0"/>
              <a:t>EVENTO INTERCULTURAL</a:t>
            </a:r>
          </a:p>
        </p:txBody>
      </p:sp>
      <p:pic>
        <p:nvPicPr>
          <p:cNvPr id="53251" name="Picture 2" descr="IMG-20140815-WA00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5600" y="2466975"/>
            <a:ext cx="3290888" cy="246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2" name="Picture 4" descr="IMG-20140815-WA00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0800" y="2425700"/>
            <a:ext cx="2160588"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3" name="Picture 6" descr="IMG-20140815-WA00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2438400"/>
            <a:ext cx="2193925" cy="292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12775" y="228600"/>
            <a:ext cx="8153400" cy="990600"/>
          </a:xfrm>
        </p:spPr>
        <p:txBody>
          <a:bodyPr>
            <a:normAutofit fontScale="90000"/>
          </a:bodyPr>
          <a:lstStyle/>
          <a:p>
            <a:pPr algn="ctr" eaLnBrk="1" fontAlgn="auto" hangingPunct="1">
              <a:spcAft>
                <a:spcPts val="0"/>
              </a:spcAft>
              <a:defRPr/>
            </a:pPr>
            <a:r>
              <a:rPr lang="es-CO" b="1" dirty="0" smtClean="0"/>
              <a:t>PERIODICO INSTITUCIONAL</a:t>
            </a:r>
            <a:r>
              <a:rPr lang="es-CO" dirty="0" smtClean="0"/>
              <a:t/>
            </a:r>
            <a:br>
              <a:rPr lang="es-CO" dirty="0" smtClean="0"/>
            </a:br>
            <a:endParaRPr lang="es-CO" dirty="0"/>
          </a:p>
        </p:txBody>
      </p:sp>
      <p:pic>
        <p:nvPicPr>
          <p:cNvPr id="542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801688"/>
            <a:ext cx="4038600" cy="5757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1 Título"/>
          <p:cNvSpPr>
            <a:spLocks noGrp="1"/>
          </p:cNvSpPr>
          <p:nvPr>
            <p:ph type="title"/>
          </p:nvPr>
        </p:nvSpPr>
        <p:spPr>
          <a:xfrm>
            <a:off x="990600" y="304800"/>
            <a:ext cx="7315200" cy="917575"/>
          </a:xfrm>
        </p:spPr>
        <p:txBody>
          <a:bodyPr>
            <a:normAutofit fontScale="90000"/>
          </a:bodyPr>
          <a:lstStyle/>
          <a:p>
            <a:pPr algn="ctr" eaLnBrk="1" fontAlgn="auto" hangingPunct="1">
              <a:spcAft>
                <a:spcPts val="0"/>
              </a:spcAft>
              <a:defRPr/>
            </a:pPr>
            <a:r>
              <a:rPr lang="es-ES" sz="3000" b="1" dirty="0" smtClean="0"/>
              <a:t>PROYECTO DE CONVIVENCIA Y DEMOCRACIA</a:t>
            </a:r>
            <a:br>
              <a:rPr lang="es-ES" sz="3000" b="1" dirty="0" smtClean="0"/>
            </a:br>
            <a:r>
              <a:rPr lang="es-ES" sz="3000" b="1" dirty="0" smtClean="0"/>
              <a:t>TALLER DE DERECHOS HUMANOS</a:t>
            </a:r>
          </a:p>
        </p:txBody>
      </p:sp>
      <p:pic>
        <p:nvPicPr>
          <p:cNvPr id="55299" name="Picture 4" descr="F:\Fotos eventos\DSCF567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62050"/>
            <a:ext cx="5943600" cy="445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0" name="1 CuadroTexto"/>
          <p:cNvSpPr txBox="1">
            <a:spLocks noChangeArrowheads="1"/>
          </p:cNvSpPr>
          <p:nvPr/>
        </p:nvSpPr>
        <p:spPr bwMode="auto">
          <a:xfrm>
            <a:off x="1143000" y="5943600"/>
            <a:ext cx="6705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r>
              <a:rPr lang="es-CO" altLang="en-US"/>
              <a:t>Realizado en por Procuraduría General de la Nación </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1 Título"/>
          <p:cNvSpPr>
            <a:spLocks noGrp="1"/>
          </p:cNvSpPr>
          <p:nvPr>
            <p:ph type="title"/>
          </p:nvPr>
        </p:nvSpPr>
        <p:spPr>
          <a:xfrm>
            <a:off x="612775" y="228600"/>
            <a:ext cx="8153400" cy="990600"/>
          </a:xfrm>
        </p:spPr>
        <p:txBody>
          <a:bodyPr/>
          <a:lstStyle/>
          <a:p>
            <a:pPr algn="ctr" eaLnBrk="1" hangingPunct="1"/>
            <a:r>
              <a:rPr lang="es-CO" altLang="en-US" b="1" smtClean="0"/>
              <a:t>ELECCION DEL PERSONERO</a:t>
            </a:r>
          </a:p>
        </p:txBody>
      </p:sp>
      <p:pic>
        <p:nvPicPr>
          <p:cNvPr id="56323" name="Picture 2" descr="F:\Fotos eventos\DSCF570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988" y="1627188"/>
            <a:ext cx="2732087" cy="204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4" name="Picture 3" descr="F:\Fotos eventos\DSCF570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1627188"/>
            <a:ext cx="2732088" cy="204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5" name="Picture 4" descr="F:\Fotos eventos\DSCF570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07113" y="1627188"/>
            <a:ext cx="2732087" cy="204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6" name="Picture 5" descr="F:\Fotos eventos\DSCF5708.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4005263"/>
            <a:ext cx="3143250" cy="235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7" name="Picture 6" descr="F:\Fotos eventos\DSCF5704.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0" y="4019550"/>
            <a:ext cx="3124200" cy="234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1 Título"/>
          <p:cNvSpPr>
            <a:spLocks noGrp="1"/>
          </p:cNvSpPr>
          <p:nvPr>
            <p:ph type="title"/>
          </p:nvPr>
        </p:nvSpPr>
        <p:spPr>
          <a:xfrm>
            <a:off x="1370013" y="381000"/>
            <a:ext cx="7315200" cy="1063625"/>
          </a:xfrm>
        </p:spPr>
        <p:txBody>
          <a:bodyPr/>
          <a:lstStyle/>
          <a:p>
            <a:pPr algn="ctr" eaLnBrk="1" hangingPunct="1"/>
            <a:r>
              <a:rPr lang="es-CO" altLang="en-US" b="1" smtClean="0"/>
              <a:t>ESCUELA DE PADRES</a:t>
            </a:r>
          </a:p>
        </p:txBody>
      </p:sp>
      <p:pic>
        <p:nvPicPr>
          <p:cNvPr id="57347" name="Picture 3" descr="C:\Users\USUARIO\Downloads\SAM_0063 (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1698625"/>
            <a:ext cx="56896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1 Título"/>
          <p:cNvSpPr>
            <a:spLocks noGrp="1"/>
          </p:cNvSpPr>
          <p:nvPr>
            <p:ph type="title"/>
          </p:nvPr>
        </p:nvSpPr>
        <p:spPr>
          <a:xfrm>
            <a:off x="612775" y="228600"/>
            <a:ext cx="8153400" cy="990600"/>
          </a:xfrm>
        </p:spPr>
        <p:txBody>
          <a:bodyPr/>
          <a:lstStyle/>
          <a:p>
            <a:pPr eaLnBrk="1" hangingPunct="1"/>
            <a:r>
              <a:rPr lang="es-CO" altLang="en-US" smtClean="0"/>
              <a:t>CELEBRACIÓN DÍA DE LA MADRE</a:t>
            </a:r>
          </a:p>
        </p:txBody>
      </p:sp>
      <p:pic>
        <p:nvPicPr>
          <p:cNvPr id="58371" name="Picture 2" descr="C:\Users\USUARIO\Downloads\IMG-20140513-WA000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7163" y="4038600"/>
            <a:ext cx="4402137"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2" name="Picture 3" descr="C:\Users\USUARIO\Downloads\IMG-20140522-WA000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7938" y="1220788"/>
            <a:ext cx="4699000" cy="264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3" name="Picture 4" descr="C:\Users\USUARIO\Downloads\IMG-20140514-WA000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1600200"/>
            <a:ext cx="2514600" cy="447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1 Título"/>
          <p:cNvSpPr>
            <a:spLocks noGrp="1"/>
          </p:cNvSpPr>
          <p:nvPr>
            <p:ph type="title"/>
          </p:nvPr>
        </p:nvSpPr>
        <p:spPr>
          <a:xfrm>
            <a:off x="495300" y="9525"/>
            <a:ext cx="8153400" cy="990600"/>
          </a:xfrm>
        </p:spPr>
        <p:txBody>
          <a:bodyPr/>
          <a:lstStyle/>
          <a:p>
            <a:pPr algn="ctr" eaLnBrk="1" hangingPunct="1"/>
            <a:r>
              <a:rPr lang="es-CO" altLang="en-US" b="1" smtClean="0"/>
              <a:t>EDUCACIÓN SEXUAL</a:t>
            </a:r>
          </a:p>
        </p:txBody>
      </p:sp>
      <p:sp>
        <p:nvSpPr>
          <p:cNvPr id="59395" name="1 Marcador de contenido"/>
          <p:cNvSpPr>
            <a:spLocks noGrp="1"/>
          </p:cNvSpPr>
          <p:nvPr>
            <p:ph sz="quarter" idx="1"/>
          </p:nvPr>
        </p:nvSpPr>
        <p:spPr>
          <a:xfrm>
            <a:off x="612775" y="1371600"/>
            <a:ext cx="7997825" cy="4724400"/>
          </a:xfrm>
        </p:spPr>
        <p:txBody>
          <a:bodyPr/>
          <a:lstStyle/>
          <a:p>
            <a:pPr eaLnBrk="1" hangingPunct="1"/>
            <a:endParaRPr lang="es-CO" altLang="en-US" smtClean="0"/>
          </a:p>
        </p:txBody>
      </p:sp>
      <p:pic>
        <p:nvPicPr>
          <p:cNvPr id="59396" name="Picture 4" descr="C:\Users\USUARIO\AppData\Local\Temp\Rar$DI03.150\IMG_20150123_11385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208088"/>
            <a:ext cx="8501063" cy="478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1 Título"/>
          <p:cNvSpPr>
            <a:spLocks noGrp="1"/>
          </p:cNvSpPr>
          <p:nvPr>
            <p:ph type="title"/>
          </p:nvPr>
        </p:nvSpPr>
        <p:spPr>
          <a:xfrm>
            <a:off x="612775" y="228600"/>
            <a:ext cx="8153400" cy="990600"/>
          </a:xfrm>
        </p:spPr>
        <p:txBody>
          <a:bodyPr/>
          <a:lstStyle/>
          <a:p>
            <a:pPr algn="ctr" eaLnBrk="1" hangingPunct="1"/>
            <a:r>
              <a:rPr lang="es-CO" altLang="en-US" b="1" smtClean="0"/>
              <a:t>PIDANTEMA</a:t>
            </a:r>
          </a:p>
        </p:txBody>
      </p:sp>
      <p:pic>
        <p:nvPicPr>
          <p:cNvPr id="60419" name="5 Marcador de contenido"/>
          <p:cNvPicPr>
            <a:picLocks noGrp="1" noChangeAspect="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693863" y="1600200"/>
            <a:ext cx="5991225" cy="4495800"/>
          </a:xfrm>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1 Título"/>
          <p:cNvSpPr>
            <a:spLocks noGrp="1"/>
          </p:cNvSpPr>
          <p:nvPr>
            <p:ph type="title"/>
          </p:nvPr>
        </p:nvSpPr>
        <p:spPr>
          <a:xfrm>
            <a:off x="612775" y="228600"/>
            <a:ext cx="8153400" cy="990600"/>
          </a:xfrm>
        </p:spPr>
        <p:txBody>
          <a:bodyPr/>
          <a:lstStyle/>
          <a:p>
            <a:pPr algn="ctr" eaLnBrk="1" hangingPunct="1"/>
            <a:r>
              <a:rPr lang="es-CO" altLang="en-US" b="1" smtClean="0"/>
              <a:t>PIDANTEMA</a:t>
            </a:r>
          </a:p>
        </p:txBody>
      </p:sp>
      <p:pic>
        <p:nvPicPr>
          <p:cNvPr id="61443" name="3 Marcador de contenido"/>
          <p:cNvPicPr>
            <a:picLocks noGrp="1" noChangeAspect="1"/>
          </p:cNvPicPr>
          <p:nvPr>
            <p:ph sz="quarter" idx="1"/>
          </p:nvPr>
        </p:nvPicPr>
        <p:blipFill>
          <a:blip r:embed="rId3">
            <a:extLst>
              <a:ext uri="{28A0092B-C50C-407E-A947-70E740481C1C}">
                <a14:useLocalDpi xmlns:a14="http://schemas.microsoft.com/office/drawing/2010/main" val="0"/>
              </a:ext>
            </a:extLst>
          </a:blip>
          <a:srcRect b="14812"/>
          <a:stretch>
            <a:fillRect/>
          </a:stretch>
        </p:blipFill>
        <p:spPr>
          <a:xfrm>
            <a:off x="568325" y="1809750"/>
            <a:ext cx="2336800" cy="1771650"/>
          </a:xfrm>
        </p:spPr>
      </p:pic>
      <p:pic>
        <p:nvPicPr>
          <p:cNvPr id="61444" name="4 Imagen"/>
          <p:cNvPicPr>
            <a:picLocks noChangeAspect="1"/>
          </p:cNvPicPr>
          <p:nvPr/>
        </p:nvPicPr>
        <p:blipFill>
          <a:blip r:embed="rId4">
            <a:extLst>
              <a:ext uri="{28A0092B-C50C-407E-A947-70E740481C1C}">
                <a14:useLocalDpi xmlns:a14="http://schemas.microsoft.com/office/drawing/2010/main" val="0"/>
              </a:ext>
            </a:extLst>
          </a:blip>
          <a:srcRect b="11548"/>
          <a:stretch>
            <a:fillRect/>
          </a:stretch>
        </p:blipFill>
        <p:spPr bwMode="auto">
          <a:xfrm>
            <a:off x="3248025" y="1600200"/>
            <a:ext cx="28956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5" name="5 Imagen"/>
          <p:cNvPicPr>
            <a:picLocks noChangeAspect="1"/>
          </p:cNvPicPr>
          <p:nvPr/>
        </p:nvPicPr>
        <p:blipFill>
          <a:blip r:embed="rId5">
            <a:extLst>
              <a:ext uri="{28A0092B-C50C-407E-A947-70E740481C1C}">
                <a14:useLocalDpi xmlns:a14="http://schemas.microsoft.com/office/drawing/2010/main" val="0"/>
              </a:ext>
            </a:extLst>
          </a:blip>
          <a:srcRect l="13046"/>
          <a:stretch>
            <a:fillRect/>
          </a:stretch>
        </p:blipFill>
        <p:spPr bwMode="auto">
          <a:xfrm>
            <a:off x="6629400" y="1371600"/>
            <a:ext cx="1981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6" name="6 Imagen"/>
          <p:cNvPicPr>
            <a:picLocks noChangeAspect="1"/>
          </p:cNvPicPr>
          <p:nvPr/>
        </p:nvPicPr>
        <p:blipFill>
          <a:blip r:embed="rId6">
            <a:extLst>
              <a:ext uri="{28A0092B-C50C-407E-A947-70E740481C1C}">
                <a14:useLocalDpi xmlns:a14="http://schemas.microsoft.com/office/drawing/2010/main" val="0"/>
              </a:ext>
            </a:extLst>
          </a:blip>
          <a:srcRect t="2641" b="9744"/>
          <a:stretch>
            <a:fillRect/>
          </a:stretch>
        </p:blipFill>
        <p:spPr bwMode="auto">
          <a:xfrm>
            <a:off x="793750" y="4057650"/>
            <a:ext cx="3902075" cy="241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7" name="7 Imagen"/>
          <p:cNvPicPr>
            <a:picLocks noChangeAspect="1"/>
          </p:cNvPicPr>
          <p:nvPr/>
        </p:nvPicPr>
        <p:blipFill>
          <a:blip r:embed="rId7">
            <a:extLst>
              <a:ext uri="{28A0092B-C50C-407E-A947-70E740481C1C}">
                <a14:useLocalDpi xmlns:a14="http://schemas.microsoft.com/office/drawing/2010/main" val="0"/>
              </a:ext>
            </a:extLst>
          </a:blip>
          <a:srcRect b="10765"/>
          <a:stretch>
            <a:fillRect/>
          </a:stretch>
        </p:blipFill>
        <p:spPr bwMode="auto">
          <a:xfrm>
            <a:off x="5638800" y="4375150"/>
            <a:ext cx="2843213" cy="190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sz="quarter" idx="1"/>
          </p:nvPr>
        </p:nvGraphicFramePr>
        <p:xfrm>
          <a:off x="685800" y="1600200"/>
          <a:ext cx="8001000" cy="4800600"/>
        </p:xfrm>
        <a:graphic>
          <a:graphicData uri="http://schemas.openxmlformats.org/drawingml/2006/table">
            <a:tbl>
              <a:tblPr firstRow="1" firstCol="1" bandRow="1">
                <a:tableStyleId>{5C22544A-7EE6-4342-B048-85BDC9FD1C3A}</a:tableStyleId>
              </a:tblPr>
              <a:tblGrid>
                <a:gridCol w="1981199">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838200">
                  <a:extLst>
                    <a:ext uri="{9D8B030D-6E8A-4147-A177-3AD203B41FA5}">
                      <a16:colId xmlns:a16="http://schemas.microsoft.com/office/drawing/2014/main" val="20002"/>
                    </a:ext>
                  </a:extLst>
                </a:gridCol>
                <a:gridCol w="2819399">
                  <a:extLst>
                    <a:ext uri="{9D8B030D-6E8A-4147-A177-3AD203B41FA5}">
                      <a16:colId xmlns:a16="http://schemas.microsoft.com/office/drawing/2014/main" val="20003"/>
                    </a:ext>
                  </a:extLst>
                </a:gridCol>
                <a:gridCol w="838203">
                  <a:extLst>
                    <a:ext uri="{9D8B030D-6E8A-4147-A177-3AD203B41FA5}">
                      <a16:colId xmlns:a16="http://schemas.microsoft.com/office/drawing/2014/main" val="20004"/>
                    </a:ext>
                  </a:extLst>
                </a:gridCol>
              </a:tblGrid>
              <a:tr h="487680">
                <a:tc>
                  <a:txBody>
                    <a:bodyPr/>
                    <a:lstStyle/>
                    <a:p>
                      <a:pPr marL="0" marR="0" algn="ctr">
                        <a:spcBef>
                          <a:spcPts val="0"/>
                        </a:spcBef>
                        <a:spcAft>
                          <a:spcPts val="0"/>
                        </a:spcAft>
                      </a:pPr>
                      <a:r>
                        <a:rPr lang="es-ES" sz="1600" dirty="0">
                          <a:effectLst/>
                        </a:rPr>
                        <a:t>GESTION</a:t>
                      </a:r>
                      <a:endParaRPr lang="es-CO" sz="1600" dirty="0">
                        <a:effectLst/>
                        <a:latin typeface="Times New Roman"/>
                        <a:ea typeface="Times New Roman"/>
                        <a:cs typeface="Times New Roman"/>
                      </a:endParaRPr>
                    </a:p>
                  </a:txBody>
                  <a:tcPr marL="68580" marR="68580" marT="0" marB="0"/>
                </a:tc>
                <a:tc>
                  <a:txBody>
                    <a:bodyPr/>
                    <a:lstStyle/>
                    <a:p>
                      <a:pPr marL="0" marR="0" algn="ctr">
                        <a:spcBef>
                          <a:spcPts val="0"/>
                        </a:spcBef>
                        <a:spcAft>
                          <a:spcPts val="0"/>
                        </a:spcAft>
                      </a:pPr>
                      <a:r>
                        <a:rPr lang="es-ES" sz="1600" dirty="0">
                          <a:effectLst/>
                        </a:rPr>
                        <a:t>INDICADOR</a:t>
                      </a:r>
                      <a:endParaRPr lang="es-CO" sz="1600" dirty="0">
                        <a:effectLst/>
                        <a:latin typeface="Times New Roman"/>
                        <a:ea typeface="Times New Roman"/>
                        <a:cs typeface="Times New Roman"/>
                      </a:endParaRPr>
                    </a:p>
                  </a:txBody>
                  <a:tcPr marL="68580" marR="68580" marT="0" marB="0"/>
                </a:tc>
                <a:tc>
                  <a:txBody>
                    <a:bodyPr/>
                    <a:lstStyle/>
                    <a:p>
                      <a:pPr marL="0" marR="0" algn="ctr">
                        <a:spcBef>
                          <a:spcPts val="0"/>
                        </a:spcBef>
                        <a:spcAft>
                          <a:spcPts val="0"/>
                        </a:spcAft>
                      </a:pPr>
                      <a:r>
                        <a:rPr lang="es-ES" sz="1600" dirty="0">
                          <a:effectLst/>
                        </a:rPr>
                        <a:t>META </a:t>
                      </a:r>
                      <a:r>
                        <a:rPr lang="es-ES" sz="1600" dirty="0" smtClean="0">
                          <a:effectLst/>
                        </a:rPr>
                        <a:t>2014</a:t>
                      </a:r>
                      <a:endParaRPr lang="es-CO" sz="1600" dirty="0">
                        <a:effectLst/>
                        <a:latin typeface="Times New Roman"/>
                        <a:ea typeface="Times New Roman"/>
                        <a:cs typeface="Times New Roman"/>
                      </a:endParaRPr>
                    </a:p>
                  </a:txBody>
                  <a:tcPr marL="68580" marR="68580" marT="0" marB="0"/>
                </a:tc>
                <a:tc>
                  <a:txBody>
                    <a:bodyPr/>
                    <a:lstStyle/>
                    <a:p>
                      <a:pPr marL="0" marR="0" algn="ctr">
                        <a:spcBef>
                          <a:spcPts val="0"/>
                        </a:spcBef>
                        <a:spcAft>
                          <a:spcPts val="0"/>
                        </a:spcAft>
                      </a:pPr>
                      <a:r>
                        <a:rPr lang="es-ES" sz="1600" dirty="0">
                          <a:effectLst/>
                        </a:rPr>
                        <a:t>RESULTADO</a:t>
                      </a:r>
                      <a:endParaRPr lang="es-CO" sz="1600" dirty="0">
                        <a:effectLst/>
                        <a:latin typeface="Times New Roman"/>
                        <a:ea typeface="Times New Roman"/>
                        <a:cs typeface="Times New Roman"/>
                      </a:endParaRPr>
                    </a:p>
                  </a:txBody>
                  <a:tcPr marL="68580" marR="68580" marT="0" marB="0"/>
                </a:tc>
                <a:tc>
                  <a:txBody>
                    <a:bodyPr/>
                    <a:lstStyle/>
                    <a:p>
                      <a:pPr marL="0" marR="0" algn="ctr">
                        <a:spcBef>
                          <a:spcPts val="0"/>
                        </a:spcBef>
                        <a:spcAft>
                          <a:spcPts val="0"/>
                        </a:spcAft>
                      </a:pPr>
                      <a:r>
                        <a:rPr lang="es-ES" sz="1600" dirty="0">
                          <a:effectLst/>
                        </a:rPr>
                        <a:t>META </a:t>
                      </a:r>
                      <a:r>
                        <a:rPr lang="es-ES" sz="1600" dirty="0" smtClean="0">
                          <a:effectLst/>
                        </a:rPr>
                        <a:t>2015</a:t>
                      </a:r>
                      <a:endParaRPr lang="es-CO" sz="1600" dirty="0">
                        <a:effectLst/>
                        <a:latin typeface="Times New Roman"/>
                        <a:ea typeface="Times New Roman"/>
                        <a:cs typeface="Times New Roman"/>
                      </a:endParaRPr>
                    </a:p>
                  </a:txBody>
                  <a:tcPr marL="68580" marR="68580" marT="0" marB="0"/>
                </a:tc>
                <a:extLst>
                  <a:ext uri="{0D108BD9-81ED-4DB2-BD59-A6C34878D82A}">
                    <a16:rowId xmlns:a16="http://schemas.microsoft.com/office/drawing/2014/main" val="10000"/>
                  </a:ext>
                </a:extLst>
              </a:tr>
              <a:tr h="1493520">
                <a:tc rowSpan="2">
                  <a:txBody>
                    <a:bodyPr/>
                    <a:lstStyle/>
                    <a:p>
                      <a:pPr marL="0" marR="0" algn="just">
                        <a:spcBef>
                          <a:spcPts val="0"/>
                        </a:spcBef>
                        <a:spcAft>
                          <a:spcPts val="0"/>
                        </a:spcAft>
                      </a:pPr>
                      <a:r>
                        <a:rPr lang="es-ES" sz="1800" dirty="0">
                          <a:effectLst/>
                        </a:rPr>
                        <a:t>MATRICULAS</a:t>
                      </a:r>
                      <a:endParaRPr lang="es-CO" sz="1800" dirty="0">
                        <a:effectLst/>
                        <a:latin typeface="Times New Roman"/>
                        <a:ea typeface="Times New Roman"/>
                        <a:cs typeface="Times New Roman"/>
                      </a:endParaRPr>
                    </a:p>
                  </a:txBody>
                  <a:tcPr marL="68580" marR="68580" marT="0" marB="0"/>
                </a:tc>
                <a:tc>
                  <a:txBody>
                    <a:bodyPr/>
                    <a:lstStyle/>
                    <a:p>
                      <a:pPr marL="0" marR="0" algn="just">
                        <a:spcBef>
                          <a:spcPts val="0"/>
                        </a:spcBef>
                        <a:spcAft>
                          <a:spcPts val="0"/>
                        </a:spcAft>
                      </a:pPr>
                      <a:r>
                        <a:rPr lang="es-ES" sz="1800" dirty="0">
                          <a:solidFill>
                            <a:schemeClr val="tx1"/>
                          </a:solidFill>
                          <a:effectLst/>
                        </a:rPr>
                        <a:t>Porcentaje del uso de la capacidad instalada</a:t>
                      </a:r>
                      <a:endParaRPr lang="es-CO" sz="1800" dirty="0">
                        <a:solidFill>
                          <a:schemeClr val="tx1"/>
                        </a:solidFill>
                        <a:effectLst/>
                        <a:latin typeface="Times New Roman"/>
                        <a:ea typeface="Times New Roman"/>
                        <a:cs typeface="Times New Roman"/>
                      </a:endParaRPr>
                    </a:p>
                  </a:txBody>
                  <a:tcPr marL="68580" marR="68580" marT="0" marB="0"/>
                </a:tc>
                <a:tc>
                  <a:txBody>
                    <a:bodyPr/>
                    <a:lstStyle/>
                    <a:p>
                      <a:pPr marL="0" marR="0" algn="just">
                        <a:spcBef>
                          <a:spcPts val="0"/>
                        </a:spcBef>
                        <a:spcAft>
                          <a:spcPts val="0"/>
                        </a:spcAft>
                      </a:pPr>
                      <a:r>
                        <a:rPr lang="es-ES" sz="1800" dirty="0" smtClean="0">
                          <a:solidFill>
                            <a:schemeClr val="tx1"/>
                          </a:solidFill>
                          <a:effectLst/>
                        </a:rPr>
                        <a:t>85%</a:t>
                      </a:r>
                      <a:endParaRPr lang="es-CO" sz="1800" dirty="0">
                        <a:solidFill>
                          <a:schemeClr val="tx1"/>
                        </a:solidFill>
                        <a:effectLst/>
                        <a:latin typeface="Times New Roman"/>
                        <a:ea typeface="Times New Roman"/>
                        <a:cs typeface="Times New Roman"/>
                      </a:endParaRPr>
                    </a:p>
                  </a:txBody>
                  <a:tcPr marL="68580" marR="68580" marT="0" marB="0"/>
                </a:tc>
                <a:tc>
                  <a:txBody>
                    <a:bodyPr/>
                    <a:lstStyle/>
                    <a:p>
                      <a:pPr marL="0" marR="0" algn="just">
                        <a:spcBef>
                          <a:spcPts val="0"/>
                        </a:spcBef>
                        <a:spcAft>
                          <a:spcPts val="0"/>
                        </a:spcAft>
                      </a:pPr>
                      <a:r>
                        <a:rPr lang="es-ES" sz="1800" dirty="0">
                          <a:solidFill>
                            <a:schemeClr val="tx1"/>
                          </a:solidFill>
                          <a:effectLst/>
                        </a:rPr>
                        <a:t>Para el año </a:t>
                      </a:r>
                      <a:r>
                        <a:rPr lang="es-ES" sz="1800" dirty="0" smtClean="0">
                          <a:solidFill>
                            <a:schemeClr val="tx1"/>
                          </a:solidFill>
                          <a:effectLst/>
                        </a:rPr>
                        <a:t>2014 </a:t>
                      </a:r>
                      <a:r>
                        <a:rPr lang="es-ES" sz="1800" dirty="0">
                          <a:solidFill>
                            <a:schemeClr val="tx1"/>
                          </a:solidFill>
                          <a:effectLst/>
                        </a:rPr>
                        <a:t>la capacidad instalada fue del </a:t>
                      </a:r>
                      <a:r>
                        <a:rPr lang="es-ES" sz="1800" dirty="0" smtClean="0">
                          <a:solidFill>
                            <a:schemeClr val="tx1"/>
                          </a:solidFill>
                          <a:effectLst/>
                        </a:rPr>
                        <a:t>79.4%.</a:t>
                      </a:r>
                      <a:endParaRPr lang="es-CO" sz="1800" dirty="0">
                        <a:solidFill>
                          <a:schemeClr val="tx1"/>
                        </a:solidFill>
                        <a:effectLst/>
                        <a:latin typeface="Times New Roman"/>
                        <a:ea typeface="Times New Roman"/>
                        <a:cs typeface="Times New Roman"/>
                      </a:endParaRPr>
                    </a:p>
                  </a:txBody>
                  <a:tcPr marL="68580" marR="68580" marT="0" marB="0"/>
                </a:tc>
                <a:tc>
                  <a:txBody>
                    <a:bodyPr/>
                    <a:lstStyle/>
                    <a:p>
                      <a:pPr marL="0" marR="0" algn="just">
                        <a:spcBef>
                          <a:spcPts val="0"/>
                        </a:spcBef>
                        <a:spcAft>
                          <a:spcPts val="0"/>
                        </a:spcAft>
                      </a:pPr>
                      <a:r>
                        <a:rPr lang="es-ES" sz="2400" dirty="0" smtClean="0">
                          <a:solidFill>
                            <a:schemeClr val="tx1"/>
                          </a:solidFill>
                          <a:effectLst/>
                        </a:rPr>
                        <a:t>85</a:t>
                      </a:r>
                      <a:r>
                        <a:rPr lang="es-ES" sz="2400" dirty="0">
                          <a:solidFill>
                            <a:schemeClr val="tx1"/>
                          </a:solidFill>
                          <a:effectLst/>
                        </a:rPr>
                        <a:t>%</a:t>
                      </a:r>
                      <a:endParaRPr lang="es-CO" sz="2400" dirty="0">
                        <a:solidFill>
                          <a:schemeClr val="tx1"/>
                        </a:solidFill>
                        <a:effectLst/>
                        <a:latin typeface="Times New Roman"/>
                        <a:ea typeface="Times New Roman"/>
                        <a:cs typeface="Times New Roman"/>
                      </a:endParaRPr>
                    </a:p>
                  </a:txBody>
                  <a:tcPr marL="68580" marR="68580" marT="0" marB="0"/>
                </a:tc>
                <a:extLst>
                  <a:ext uri="{0D108BD9-81ED-4DB2-BD59-A6C34878D82A}">
                    <a16:rowId xmlns:a16="http://schemas.microsoft.com/office/drawing/2014/main" val="10001"/>
                  </a:ext>
                </a:extLst>
              </a:tr>
              <a:tr h="1524000">
                <a:tc vMerge="1">
                  <a:txBody>
                    <a:bodyPr/>
                    <a:lstStyle/>
                    <a:p>
                      <a:endParaRPr lang="es-CO"/>
                    </a:p>
                  </a:txBody>
                  <a:tcPr/>
                </a:tc>
                <a:tc>
                  <a:txBody>
                    <a:bodyPr/>
                    <a:lstStyle/>
                    <a:p>
                      <a:pPr marL="0" marR="0" algn="just">
                        <a:spcBef>
                          <a:spcPts val="0"/>
                        </a:spcBef>
                        <a:spcAft>
                          <a:spcPts val="0"/>
                        </a:spcAft>
                      </a:pPr>
                      <a:r>
                        <a:rPr lang="es-ES" sz="1800" dirty="0">
                          <a:solidFill>
                            <a:schemeClr val="tx1"/>
                          </a:solidFill>
                          <a:effectLst/>
                        </a:rPr>
                        <a:t>Deserción escolar</a:t>
                      </a:r>
                      <a:endParaRPr lang="es-CO" sz="1800" dirty="0">
                        <a:solidFill>
                          <a:schemeClr val="tx1"/>
                        </a:solidFill>
                        <a:effectLst/>
                        <a:latin typeface="Times New Roman"/>
                        <a:ea typeface="Times New Roman"/>
                        <a:cs typeface="Times New Roman"/>
                      </a:endParaRPr>
                    </a:p>
                  </a:txBody>
                  <a:tcPr marL="68580" marR="68580" marT="0" marB="0"/>
                </a:tc>
                <a:tc>
                  <a:txBody>
                    <a:bodyPr/>
                    <a:lstStyle/>
                    <a:p>
                      <a:pPr marL="0" marR="0" algn="just">
                        <a:spcBef>
                          <a:spcPts val="0"/>
                        </a:spcBef>
                        <a:spcAft>
                          <a:spcPts val="0"/>
                        </a:spcAft>
                      </a:pPr>
                      <a:r>
                        <a:rPr lang="es-ES" sz="1800" dirty="0" smtClean="0">
                          <a:solidFill>
                            <a:schemeClr val="tx1"/>
                          </a:solidFill>
                          <a:effectLst/>
                        </a:rPr>
                        <a:t>3%</a:t>
                      </a:r>
                      <a:endParaRPr lang="es-CO" sz="1800" dirty="0">
                        <a:solidFill>
                          <a:schemeClr val="tx1"/>
                        </a:solidFill>
                        <a:effectLst/>
                        <a:latin typeface="Times New Roman"/>
                        <a:ea typeface="Times New Roman"/>
                        <a:cs typeface="Times New Roman"/>
                      </a:endParaRPr>
                    </a:p>
                  </a:txBody>
                  <a:tcPr marL="68580" marR="68580" marT="0" marB="0"/>
                </a:tc>
                <a:tc>
                  <a:txBody>
                    <a:bodyPr/>
                    <a:lstStyle/>
                    <a:p>
                      <a:pPr marL="0" marR="0" algn="just">
                        <a:spcBef>
                          <a:spcPts val="0"/>
                        </a:spcBef>
                        <a:spcAft>
                          <a:spcPts val="0"/>
                        </a:spcAft>
                      </a:pPr>
                      <a:r>
                        <a:rPr lang="es-ES" sz="1800" dirty="0">
                          <a:solidFill>
                            <a:schemeClr val="tx1"/>
                          </a:solidFill>
                          <a:effectLst/>
                        </a:rPr>
                        <a:t>Para el año </a:t>
                      </a:r>
                      <a:r>
                        <a:rPr lang="es-ES" sz="1800" dirty="0" smtClean="0">
                          <a:solidFill>
                            <a:schemeClr val="tx1"/>
                          </a:solidFill>
                          <a:effectLst/>
                        </a:rPr>
                        <a:t>2014 </a:t>
                      </a:r>
                      <a:r>
                        <a:rPr lang="es-ES" sz="1800" dirty="0">
                          <a:solidFill>
                            <a:schemeClr val="tx1"/>
                          </a:solidFill>
                          <a:effectLst/>
                        </a:rPr>
                        <a:t>el resultado de deserción </a:t>
                      </a:r>
                      <a:r>
                        <a:rPr lang="es-ES" sz="1800" dirty="0" smtClean="0">
                          <a:solidFill>
                            <a:schemeClr val="tx1"/>
                          </a:solidFill>
                          <a:effectLst/>
                        </a:rPr>
                        <a:t>es </a:t>
                      </a:r>
                      <a:r>
                        <a:rPr lang="es-ES" sz="1800" dirty="0">
                          <a:solidFill>
                            <a:schemeClr val="tx1"/>
                          </a:solidFill>
                          <a:effectLst/>
                        </a:rPr>
                        <a:t>del </a:t>
                      </a:r>
                      <a:r>
                        <a:rPr lang="es-ES" sz="1800" dirty="0" smtClean="0">
                          <a:solidFill>
                            <a:schemeClr val="tx1"/>
                          </a:solidFill>
                          <a:effectLst/>
                        </a:rPr>
                        <a:t>3% </a:t>
                      </a:r>
                      <a:r>
                        <a:rPr lang="es-ES" sz="1800" dirty="0">
                          <a:solidFill>
                            <a:schemeClr val="tx1"/>
                          </a:solidFill>
                          <a:effectLst/>
                        </a:rPr>
                        <a:t>cumpliéndose gratamente la meta.</a:t>
                      </a:r>
                      <a:endParaRPr lang="es-CO" sz="1800" dirty="0">
                        <a:solidFill>
                          <a:schemeClr val="tx1"/>
                        </a:solidFill>
                        <a:effectLst/>
                        <a:latin typeface="Times New Roman"/>
                        <a:ea typeface="Times New Roman"/>
                        <a:cs typeface="Times New Roman"/>
                      </a:endParaRPr>
                    </a:p>
                  </a:txBody>
                  <a:tcPr marL="68580" marR="68580" marT="0" marB="0"/>
                </a:tc>
                <a:tc>
                  <a:txBody>
                    <a:bodyPr/>
                    <a:lstStyle/>
                    <a:p>
                      <a:pPr marL="0" marR="0" algn="just">
                        <a:spcBef>
                          <a:spcPts val="0"/>
                        </a:spcBef>
                        <a:spcAft>
                          <a:spcPts val="0"/>
                        </a:spcAft>
                      </a:pPr>
                      <a:r>
                        <a:rPr lang="es-ES" sz="2400" dirty="0">
                          <a:solidFill>
                            <a:schemeClr val="tx1"/>
                          </a:solidFill>
                          <a:effectLst/>
                        </a:rPr>
                        <a:t>3%</a:t>
                      </a:r>
                      <a:endParaRPr lang="es-CO" sz="2400" dirty="0">
                        <a:solidFill>
                          <a:schemeClr val="tx1"/>
                        </a:solidFill>
                        <a:effectLst/>
                        <a:latin typeface="Times New Roman"/>
                        <a:ea typeface="Times New Roman"/>
                        <a:cs typeface="Times New Roman"/>
                      </a:endParaRPr>
                    </a:p>
                  </a:txBody>
                  <a:tcPr marL="68580" marR="68580" marT="0" marB="0"/>
                </a:tc>
                <a:extLst>
                  <a:ext uri="{0D108BD9-81ED-4DB2-BD59-A6C34878D82A}">
                    <a16:rowId xmlns:a16="http://schemas.microsoft.com/office/drawing/2014/main" val="10002"/>
                  </a:ext>
                </a:extLst>
              </a:tr>
              <a:tr h="1295400">
                <a:tc>
                  <a:txBody>
                    <a:bodyPr/>
                    <a:lstStyle/>
                    <a:p>
                      <a:pPr marL="0" marR="0" algn="just">
                        <a:spcBef>
                          <a:spcPts val="0"/>
                        </a:spcBef>
                        <a:spcAft>
                          <a:spcPts val="0"/>
                        </a:spcAft>
                      </a:pPr>
                      <a:endParaRPr lang="es-CO" sz="1800" dirty="0">
                        <a:effectLst/>
                        <a:latin typeface="Times New Roman"/>
                        <a:ea typeface="Times New Roman"/>
                        <a:cs typeface="Times New Roman"/>
                      </a:endParaRPr>
                    </a:p>
                  </a:txBody>
                  <a:tcPr marL="68580" marR="68580" marT="0" marB="0"/>
                </a:tc>
                <a:tc>
                  <a:txBody>
                    <a:bodyPr/>
                    <a:lstStyle/>
                    <a:p>
                      <a:pPr marL="0" marR="0" algn="just">
                        <a:spcBef>
                          <a:spcPts val="0"/>
                        </a:spcBef>
                        <a:spcAft>
                          <a:spcPts val="0"/>
                        </a:spcAft>
                      </a:pPr>
                      <a:r>
                        <a:rPr lang="es-CO" sz="1800" dirty="0" smtClean="0">
                          <a:solidFill>
                            <a:schemeClr val="tx1"/>
                          </a:solidFill>
                          <a:effectLst/>
                          <a:latin typeface="+mn-lt"/>
                          <a:ea typeface="Times New Roman"/>
                          <a:cs typeface="Times New Roman"/>
                        </a:rPr>
                        <a:t>Traslado</a:t>
                      </a:r>
                      <a:endParaRPr lang="es-CO" sz="1800" dirty="0">
                        <a:solidFill>
                          <a:schemeClr val="tx1"/>
                        </a:solidFill>
                        <a:effectLst/>
                        <a:latin typeface="+mn-lt"/>
                        <a:ea typeface="Times New Roman"/>
                        <a:cs typeface="Times New Roman"/>
                      </a:endParaRPr>
                    </a:p>
                  </a:txBody>
                  <a:tcPr marL="68580" marR="68580" marT="0" marB="0"/>
                </a:tc>
                <a:tc>
                  <a:txBody>
                    <a:bodyPr/>
                    <a:lstStyle/>
                    <a:p>
                      <a:pPr marL="0" marR="0" algn="just">
                        <a:spcBef>
                          <a:spcPts val="0"/>
                        </a:spcBef>
                        <a:spcAft>
                          <a:spcPts val="0"/>
                        </a:spcAft>
                      </a:pPr>
                      <a:r>
                        <a:rPr lang="es-CO" sz="1800" dirty="0" smtClean="0">
                          <a:solidFill>
                            <a:schemeClr val="tx1"/>
                          </a:solidFill>
                          <a:effectLst/>
                          <a:latin typeface="+mn-lt"/>
                          <a:ea typeface="Times New Roman"/>
                          <a:cs typeface="Times New Roman"/>
                        </a:rPr>
                        <a:t>8%</a:t>
                      </a:r>
                      <a:endParaRPr lang="es-CO" sz="1800" dirty="0">
                        <a:solidFill>
                          <a:schemeClr val="tx1"/>
                        </a:solidFill>
                        <a:effectLst/>
                        <a:latin typeface="+mn-lt"/>
                        <a:ea typeface="Times New Roman"/>
                        <a:cs typeface="Times New Roman"/>
                      </a:endParaRPr>
                    </a:p>
                  </a:txBody>
                  <a:tcPr marL="68580" marR="68580" marT="0" marB="0"/>
                </a:tc>
                <a:tc>
                  <a:txBody>
                    <a:bodyPr/>
                    <a:lstStyle/>
                    <a:p>
                      <a:pPr marL="0" marR="0" algn="just">
                        <a:spcBef>
                          <a:spcPts val="0"/>
                        </a:spcBef>
                        <a:spcAft>
                          <a:spcPts val="0"/>
                        </a:spcAft>
                      </a:pPr>
                      <a:r>
                        <a:rPr lang="es-CO" sz="1800" dirty="0" smtClean="0">
                          <a:solidFill>
                            <a:schemeClr val="tx1"/>
                          </a:solidFill>
                          <a:effectLst/>
                          <a:latin typeface="+mn-lt"/>
                          <a:ea typeface="Times New Roman"/>
                          <a:cs typeface="Times New Roman"/>
                        </a:rPr>
                        <a:t>Para el año 2014 los</a:t>
                      </a:r>
                      <a:r>
                        <a:rPr lang="es-CO" sz="1800" baseline="0" dirty="0" smtClean="0">
                          <a:solidFill>
                            <a:schemeClr val="tx1"/>
                          </a:solidFill>
                          <a:effectLst/>
                          <a:latin typeface="+mn-lt"/>
                          <a:ea typeface="Times New Roman"/>
                          <a:cs typeface="Times New Roman"/>
                        </a:rPr>
                        <a:t> estudiantes trasladados representaron el 1.7%</a:t>
                      </a:r>
                      <a:endParaRPr lang="es-CO" sz="1800" dirty="0">
                        <a:solidFill>
                          <a:schemeClr val="tx1"/>
                        </a:solidFill>
                        <a:effectLst/>
                        <a:latin typeface="+mn-lt"/>
                        <a:ea typeface="Times New Roman"/>
                        <a:cs typeface="Times New Roman"/>
                      </a:endParaRPr>
                    </a:p>
                  </a:txBody>
                  <a:tcPr marL="68580" marR="68580" marT="0" marB="0"/>
                </a:tc>
                <a:tc>
                  <a:txBody>
                    <a:bodyPr/>
                    <a:lstStyle/>
                    <a:p>
                      <a:pPr marL="0" marR="0" algn="just">
                        <a:spcBef>
                          <a:spcPts val="0"/>
                        </a:spcBef>
                        <a:spcAft>
                          <a:spcPts val="0"/>
                        </a:spcAft>
                      </a:pPr>
                      <a:r>
                        <a:rPr lang="es-CO" sz="2000" dirty="0" smtClean="0">
                          <a:solidFill>
                            <a:schemeClr val="tx1"/>
                          </a:solidFill>
                          <a:effectLst/>
                          <a:latin typeface="Times New Roman"/>
                          <a:ea typeface="Times New Roman"/>
                          <a:cs typeface="Times New Roman"/>
                        </a:rPr>
                        <a:t>3%</a:t>
                      </a:r>
                      <a:endParaRPr lang="es-CO" sz="2000" dirty="0">
                        <a:solidFill>
                          <a:schemeClr val="tx1"/>
                        </a:solidFill>
                        <a:effectLst/>
                        <a:latin typeface="Times New Roman"/>
                        <a:ea typeface="Times New Roman"/>
                        <a:cs typeface="Times New Roman"/>
                      </a:endParaRPr>
                    </a:p>
                  </a:txBody>
                  <a:tcPr marL="68580" marR="68580" marT="0" marB="0"/>
                </a:tc>
                <a:extLst>
                  <a:ext uri="{0D108BD9-81ED-4DB2-BD59-A6C34878D82A}">
                    <a16:rowId xmlns:a16="http://schemas.microsoft.com/office/drawing/2014/main" val="10003"/>
                  </a:ext>
                </a:extLst>
              </a:tr>
            </a:tbl>
          </a:graphicData>
        </a:graphic>
      </p:graphicFrame>
      <p:sp>
        <p:nvSpPr>
          <p:cNvPr id="62497" name="1 CuadroTexto"/>
          <p:cNvSpPr txBox="1">
            <a:spLocks noChangeArrowheads="1"/>
          </p:cNvSpPr>
          <p:nvPr/>
        </p:nvSpPr>
        <p:spPr bwMode="auto">
          <a:xfrm>
            <a:off x="990600" y="609600"/>
            <a:ext cx="7239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r>
              <a:rPr lang="es-CO" altLang="en-US" b="1"/>
              <a:t>GESTION MATRICULAS</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612775" y="1600200"/>
            <a:ext cx="8153400" cy="4495800"/>
          </a:xfrm>
        </p:spPr>
        <p:txBody>
          <a:bodyPr>
            <a:normAutofit/>
          </a:bodyPr>
          <a:lstStyle/>
          <a:p>
            <a:pPr marL="0" indent="0" algn="ctr" eaLnBrk="1" fontAlgn="auto" hangingPunct="1">
              <a:spcAft>
                <a:spcPts val="0"/>
              </a:spcAft>
              <a:buFont typeface="Wingdings" panose="05000000000000000000" pitchFamily="2" charset="2"/>
              <a:buNone/>
              <a:defRPr/>
            </a:pPr>
            <a:endParaRPr lang="es-CO" sz="7200" dirty="0" smtClean="0">
              <a:solidFill>
                <a:schemeClr val="accent4">
                  <a:lumMod val="50000"/>
                </a:schemeClr>
              </a:solidFill>
            </a:endParaRPr>
          </a:p>
          <a:p>
            <a:pPr marL="0" indent="0" algn="ctr" eaLnBrk="1" fontAlgn="auto" hangingPunct="1">
              <a:spcAft>
                <a:spcPts val="0"/>
              </a:spcAft>
              <a:buFont typeface="Wingdings" panose="05000000000000000000" pitchFamily="2" charset="2"/>
              <a:buNone/>
              <a:defRPr/>
            </a:pPr>
            <a:r>
              <a:rPr lang="es-CO" sz="7200" b="1" dirty="0" smtClean="0">
                <a:solidFill>
                  <a:schemeClr val="accent4">
                    <a:lumMod val="50000"/>
                  </a:schemeClr>
                </a:solidFill>
              </a:rPr>
              <a:t>GESTIÓN TALENTO HUMANO</a:t>
            </a:r>
            <a:endParaRPr lang="es-CO" sz="7200" b="1" dirty="0">
              <a:solidFill>
                <a:schemeClr val="accent4">
                  <a:lumMod val="50000"/>
                </a:schemeClr>
              </a:solidFill>
            </a:endParaRPr>
          </a:p>
        </p:txBody>
      </p:sp>
      <p:sp>
        <p:nvSpPr>
          <p:cNvPr id="63491" name="1 CuadroTexto"/>
          <p:cNvSpPr txBox="1">
            <a:spLocks noChangeArrowheads="1"/>
          </p:cNvSpPr>
          <p:nvPr/>
        </p:nvSpPr>
        <p:spPr bwMode="auto">
          <a:xfrm>
            <a:off x="1752600" y="5029200"/>
            <a:ext cx="58674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r>
              <a:rPr lang="es-CO" altLang="en-US"/>
              <a:t>Se encarga del desarrollo y formación del personal adscrito a la institución</a:t>
            </a:r>
          </a:p>
          <a:p>
            <a:pPr algn="ctr" eaLnBrk="1" hangingPunct="1"/>
            <a:endParaRPr lang="es-CO" altLang="en-US"/>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1 Título"/>
          <p:cNvSpPr>
            <a:spLocks noGrp="1"/>
          </p:cNvSpPr>
          <p:nvPr>
            <p:ph type="title"/>
          </p:nvPr>
        </p:nvSpPr>
        <p:spPr>
          <a:xfrm>
            <a:off x="612775" y="228600"/>
            <a:ext cx="8153400" cy="990600"/>
          </a:xfrm>
        </p:spPr>
        <p:txBody>
          <a:bodyPr/>
          <a:lstStyle/>
          <a:p>
            <a:pPr algn="ctr" eaLnBrk="1" hangingPunct="1"/>
            <a:r>
              <a:rPr lang="es-CO" altLang="en-US" b="1" smtClean="0"/>
              <a:t>QUE SE LOGRO?</a:t>
            </a:r>
          </a:p>
        </p:txBody>
      </p:sp>
      <p:sp>
        <p:nvSpPr>
          <p:cNvPr id="64515" name="2 Marcador de contenido"/>
          <p:cNvSpPr>
            <a:spLocks noGrp="1"/>
          </p:cNvSpPr>
          <p:nvPr>
            <p:ph sz="quarter" idx="1"/>
          </p:nvPr>
        </p:nvSpPr>
        <p:spPr>
          <a:xfrm>
            <a:off x="612775" y="1600200"/>
            <a:ext cx="8153400" cy="4495800"/>
          </a:xfrm>
        </p:spPr>
        <p:txBody>
          <a:bodyPr/>
          <a:lstStyle/>
          <a:p>
            <a:pPr marL="0" indent="0" algn="ctr" eaLnBrk="1" hangingPunct="1">
              <a:buFont typeface="Wingdings" panose="05000000000000000000" pitchFamily="2" charset="2"/>
              <a:buNone/>
            </a:pPr>
            <a:r>
              <a:rPr lang="es-CO" altLang="en-US" sz="4400" smtClean="0"/>
              <a:t>El desarrollo del 98.8% del programa de formación y capacitación para el personal de la Institución Educativa</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1 Título"/>
          <p:cNvSpPr>
            <a:spLocks noGrp="1"/>
          </p:cNvSpPr>
          <p:nvPr>
            <p:ph type="title"/>
          </p:nvPr>
        </p:nvSpPr>
        <p:spPr>
          <a:xfrm>
            <a:off x="685800" y="228600"/>
            <a:ext cx="8153400" cy="990600"/>
          </a:xfrm>
        </p:spPr>
        <p:txBody>
          <a:bodyPr/>
          <a:lstStyle/>
          <a:p>
            <a:pPr algn="ctr" eaLnBrk="1" hangingPunct="1"/>
            <a:r>
              <a:rPr lang="es-CO" altLang="en-US" b="1" smtClean="0"/>
              <a:t>COMO SE LOGRÓ?</a:t>
            </a:r>
          </a:p>
        </p:txBody>
      </p:sp>
      <p:sp>
        <p:nvSpPr>
          <p:cNvPr id="3" name="2 Marcador de contenido"/>
          <p:cNvSpPr>
            <a:spLocks noGrp="1"/>
          </p:cNvSpPr>
          <p:nvPr>
            <p:ph sz="quarter" idx="1"/>
          </p:nvPr>
        </p:nvSpPr>
        <p:spPr>
          <a:xfrm>
            <a:off x="685800" y="1524000"/>
            <a:ext cx="8153400" cy="5105400"/>
          </a:xfrm>
        </p:spPr>
        <p:txBody>
          <a:bodyPr>
            <a:normAutofit/>
          </a:bodyPr>
          <a:lstStyle/>
          <a:p>
            <a:pPr marL="0" indent="0" eaLnBrk="1" fontAlgn="auto" hangingPunct="1">
              <a:spcAft>
                <a:spcPts val="0"/>
              </a:spcAft>
              <a:buFont typeface="Wingdings" panose="05000000000000000000" pitchFamily="2" charset="2"/>
              <a:buNone/>
              <a:defRPr/>
            </a:pPr>
            <a:r>
              <a:rPr lang="es-CO" dirty="0" smtClean="0"/>
              <a:t>Desarrollando  temáticas como las siguientes:</a:t>
            </a:r>
          </a:p>
          <a:p>
            <a:pPr marL="320040" indent="-320040" eaLnBrk="1" fontAlgn="auto" hangingPunct="1">
              <a:spcAft>
                <a:spcPts val="0"/>
              </a:spcAft>
              <a:buFont typeface="Wingdings"/>
              <a:buChar char=""/>
              <a:defRPr/>
            </a:pPr>
            <a:r>
              <a:rPr lang="es-CO" dirty="0" smtClean="0"/>
              <a:t>Clima organizacional (</a:t>
            </a:r>
            <a:r>
              <a:rPr lang="es-CO" dirty="0" err="1" smtClean="0"/>
              <a:t>Empoder</a:t>
            </a:r>
            <a:r>
              <a:rPr lang="es-CO" dirty="0" smtClean="0"/>
              <a:t>) </a:t>
            </a:r>
          </a:p>
          <a:p>
            <a:pPr marL="320040" indent="-320040" eaLnBrk="1" fontAlgn="auto" hangingPunct="1">
              <a:spcAft>
                <a:spcPts val="0"/>
              </a:spcAft>
              <a:buFont typeface="Wingdings"/>
              <a:buChar char=""/>
              <a:defRPr/>
            </a:pPr>
            <a:r>
              <a:rPr lang="es-CO" dirty="0" smtClean="0"/>
              <a:t>Manejo de las  TIC (Autoformación)</a:t>
            </a:r>
          </a:p>
          <a:p>
            <a:pPr marL="320040" indent="-320040" eaLnBrk="1" fontAlgn="auto" hangingPunct="1">
              <a:spcAft>
                <a:spcPts val="0"/>
              </a:spcAft>
              <a:buFont typeface="Wingdings"/>
              <a:buChar char=""/>
              <a:defRPr/>
            </a:pPr>
            <a:r>
              <a:rPr lang="es-CO" dirty="0" smtClean="0"/>
              <a:t>Comité de Vigilancia en Salud Ocupacional -COVISO (COSMITET)</a:t>
            </a:r>
          </a:p>
          <a:p>
            <a:pPr marL="320040" indent="-320040" eaLnBrk="1" fontAlgn="auto" hangingPunct="1">
              <a:spcAft>
                <a:spcPts val="0"/>
              </a:spcAft>
              <a:buFont typeface="Wingdings"/>
              <a:buChar char=""/>
              <a:defRPr/>
            </a:pPr>
            <a:r>
              <a:rPr lang="es-CO" dirty="0" smtClean="0"/>
              <a:t>Sistema Gestión de Calidad (INTENALCO) </a:t>
            </a:r>
          </a:p>
          <a:p>
            <a:pPr marL="320040" indent="-320040" eaLnBrk="1" fontAlgn="auto" hangingPunct="1">
              <a:spcAft>
                <a:spcPts val="0"/>
              </a:spcAft>
              <a:buFont typeface="Wingdings"/>
              <a:buChar char=""/>
              <a:defRPr/>
            </a:pPr>
            <a:r>
              <a:rPr lang="es-CO" dirty="0" smtClean="0"/>
              <a:t>Formación de competencias laborales con el SENA</a:t>
            </a:r>
          </a:p>
          <a:p>
            <a:pPr marL="320040" indent="-320040" eaLnBrk="1" fontAlgn="auto" hangingPunct="1">
              <a:spcAft>
                <a:spcPts val="0"/>
              </a:spcAft>
              <a:buFont typeface="Wingdings"/>
              <a:buChar char=""/>
              <a:defRPr/>
            </a:pPr>
            <a:endParaRPr lang="es-CO" dirty="0" smtClean="0">
              <a:solidFill>
                <a:srgbClr val="FF0000"/>
              </a:solidFill>
            </a:endParaRPr>
          </a:p>
          <a:p>
            <a:pPr marL="320040" indent="-320040" eaLnBrk="1" fontAlgn="auto" hangingPunct="1">
              <a:spcAft>
                <a:spcPts val="0"/>
              </a:spcAft>
              <a:buFont typeface="Wingdings"/>
              <a:buChar char=""/>
              <a:defRPr/>
            </a:pPr>
            <a:endParaRPr lang="es-CO" dirty="0" smtClean="0"/>
          </a:p>
          <a:p>
            <a:pPr marL="0" indent="0" eaLnBrk="1" fontAlgn="auto" hangingPunct="1">
              <a:spcAft>
                <a:spcPts val="0"/>
              </a:spcAft>
              <a:buFont typeface="Wingdings" panose="05000000000000000000" pitchFamily="2" charset="2"/>
              <a:buNone/>
              <a:defRPr/>
            </a:pPr>
            <a:endParaRPr lang="es-CO" dirty="0" smtClean="0"/>
          </a:p>
          <a:p>
            <a:pPr marL="0" indent="0" eaLnBrk="1" fontAlgn="auto" hangingPunct="1">
              <a:spcAft>
                <a:spcPts val="0"/>
              </a:spcAft>
              <a:buFont typeface="Wingdings" panose="05000000000000000000" pitchFamily="2" charset="2"/>
              <a:buNone/>
              <a:defRPr/>
            </a:pPr>
            <a:endParaRPr lang="es-CO"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1 Título"/>
          <p:cNvSpPr>
            <a:spLocks noGrp="1"/>
          </p:cNvSpPr>
          <p:nvPr>
            <p:ph type="title"/>
          </p:nvPr>
        </p:nvSpPr>
        <p:spPr>
          <a:xfrm>
            <a:off x="990600" y="304800"/>
            <a:ext cx="7315200" cy="1143000"/>
          </a:xfrm>
        </p:spPr>
        <p:txBody>
          <a:bodyPr/>
          <a:lstStyle/>
          <a:p>
            <a:pPr algn="ctr" eaLnBrk="1" hangingPunct="1"/>
            <a:r>
              <a:rPr lang="es-ES" altLang="en-US" b="1" smtClean="0"/>
              <a:t>PLANTA DE PERSONAL</a:t>
            </a:r>
          </a:p>
        </p:txBody>
      </p:sp>
      <p:graphicFrame>
        <p:nvGraphicFramePr>
          <p:cNvPr id="3" name="2 Tabla"/>
          <p:cNvGraphicFramePr>
            <a:graphicFrameLocks noGrp="1"/>
          </p:cNvGraphicFramePr>
          <p:nvPr/>
        </p:nvGraphicFramePr>
        <p:xfrm>
          <a:off x="685800" y="1828800"/>
          <a:ext cx="7924800" cy="3200400"/>
        </p:xfrm>
        <a:graphic>
          <a:graphicData uri="http://schemas.openxmlformats.org/drawingml/2006/table">
            <a:tbl>
              <a:tblPr/>
              <a:tblGrid>
                <a:gridCol w="2077374">
                  <a:extLst>
                    <a:ext uri="{9D8B030D-6E8A-4147-A177-3AD203B41FA5}">
                      <a16:colId xmlns:a16="http://schemas.microsoft.com/office/drawing/2014/main" val="20000"/>
                    </a:ext>
                  </a:extLst>
                </a:gridCol>
                <a:gridCol w="1169485">
                  <a:extLst>
                    <a:ext uri="{9D8B030D-6E8A-4147-A177-3AD203B41FA5}">
                      <a16:colId xmlns:a16="http://schemas.microsoft.com/office/drawing/2014/main" val="20001"/>
                    </a:ext>
                  </a:extLst>
                </a:gridCol>
                <a:gridCol w="1366452">
                  <a:extLst>
                    <a:ext uri="{9D8B030D-6E8A-4147-A177-3AD203B41FA5}">
                      <a16:colId xmlns:a16="http://schemas.microsoft.com/office/drawing/2014/main" val="20002"/>
                    </a:ext>
                  </a:extLst>
                </a:gridCol>
                <a:gridCol w="1267968">
                  <a:extLst>
                    <a:ext uri="{9D8B030D-6E8A-4147-A177-3AD203B41FA5}">
                      <a16:colId xmlns:a16="http://schemas.microsoft.com/office/drawing/2014/main" val="20003"/>
                    </a:ext>
                  </a:extLst>
                </a:gridCol>
                <a:gridCol w="1169485">
                  <a:extLst>
                    <a:ext uri="{9D8B030D-6E8A-4147-A177-3AD203B41FA5}">
                      <a16:colId xmlns:a16="http://schemas.microsoft.com/office/drawing/2014/main" val="20004"/>
                    </a:ext>
                  </a:extLst>
                </a:gridCol>
                <a:gridCol w="874036">
                  <a:extLst>
                    <a:ext uri="{9D8B030D-6E8A-4147-A177-3AD203B41FA5}">
                      <a16:colId xmlns:a16="http://schemas.microsoft.com/office/drawing/2014/main" val="20005"/>
                    </a:ext>
                  </a:extLst>
                </a:gridCol>
              </a:tblGrid>
              <a:tr h="539675">
                <a:tc gridSpan="6">
                  <a:txBody>
                    <a:bodyPr/>
                    <a:lstStyle/>
                    <a:p>
                      <a:pPr algn="ctr" fontAlgn="b"/>
                      <a:endParaRPr lang="es-ES" sz="1800" b="1" i="0" u="none" strike="noStrike" dirty="0">
                        <a:solidFill>
                          <a:srgbClr val="000000"/>
                        </a:solidFill>
                        <a:latin typeface="Calibri"/>
                      </a:endParaRPr>
                    </a:p>
                  </a:txBody>
                  <a:tcPr marL="7099" marR="7099" marT="7099"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0000"/>
                  </a:ext>
                </a:extLst>
              </a:tr>
              <a:tr h="1330362">
                <a:tc>
                  <a:txBody>
                    <a:bodyPr/>
                    <a:lstStyle/>
                    <a:p>
                      <a:pPr algn="l" fontAlgn="b"/>
                      <a:r>
                        <a:rPr lang="es-ES" sz="2400" b="0" i="0" u="none" strike="noStrike" dirty="0">
                          <a:solidFill>
                            <a:srgbClr val="000000"/>
                          </a:solidFill>
                          <a:latin typeface="Calibri"/>
                        </a:rPr>
                        <a:t> </a:t>
                      </a:r>
                    </a:p>
                  </a:txBody>
                  <a:tcPr marL="7099" marR="7099" marT="709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ES" sz="2400" b="1" i="0" u="none" strike="noStrike" dirty="0">
                          <a:solidFill>
                            <a:srgbClr val="000000"/>
                          </a:solidFill>
                          <a:latin typeface="Calibri"/>
                        </a:rPr>
                        <a:t>SEDE CENTRAL</a:t>
                      </a:r>
                    </a:p>
                  </a:txBody>
                  <a:tcPr marL="7099" marR="7099" marT="709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ES" sz="2200" b="1" i="0" u="none" strike="noStrike" dirty="0">
                          <a:solidFill>
                            <a:srgbClr val="000000"/>
                          </a:solidFill>
                          <a:latin typeface="Calibri"/>
                        </a:rPr>
                        <a:t>RAUL SILVA HOLGUIN</a:t>
                      </a:r>
                    </a:p>
                  </a:txBody>
                  <a:tcPr marL="7099" marR="7099" marT="709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ES" sz="2200" b="1" i="0" u="none" strike="noStrike" dirty="0">
                          <a:solidFill>
                            <a:srgbClr val="000000"/>
                          </a:solidFill>
                          <a:latin typeface="Calibri"/>
                        </a:rPr>
                        <a:t>ALFONSO REYES ECHANDIA</a:t>
                      </a:r>
                    </a:p>
                  </a:txBody>
                  <a:tcPr marL="7099" marR="7099" marT="709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ES" sz="2200" b="1" i="0" u="none" strike="noStrike" dirty="0">
                          <a:solidFill>
                            <a:srgbClr val="000000"/>
                          </a:solidFill>
                          <a:latin typeface="Calibri"/>
                        </a:rPr>
                        <a:t>PUERTAS DEL </a:t>
                      </a:r>
                      <a:r>
                        <a:rPr lang="es-ES" sz="2200" b="1" i="0" u="none" strike="noStrike" dirty="0" smtClean="0">
                          <a:solidFill>
                            <a:srgbClr val="000000"/>
                          </a:solidFill>
                          <a:latin typeface="Calibri"/>
                        </a:rPr>
                        <a:t>SOL  IV y IV</a:t>
                      </a:r>
                      <a:endParaRPr lang="es-ES" sz="2200" b="1" i="0" u="none" strike="noStrike" dirty="0">
                        <a:solidFill>
                          <a:srgbClr val="000000"/>
                        </a:solidFill>
                        <a:latin typeface="Calibri"/>
                      </a:endParaRPr>
                    </a:p>
                  </a:txBody>
                  <a:tcPr marL="7099" marR="7099" marT="709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ES" sz="2400" b="1" i="0" u="none" strike="noStrike">
                          <a:solidFill>
                            <a:srgbClr val="000000"/>
                          </a:solidFill>
                          <a:latin typeface="Calibri"/>
                        </a:rPr>
                        <a:t>TOTAL</a:t>
                      </a:r>
                    </a:p>
                  </a:txBody>
                  <a:tcPr marL="7099" marR="7099" marT="709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39270">
                <a:tc>
                  <a:txBody>
                    <a:bodyPr/>
                    <a:lstStyle/>
                    <a:p>
                      <a:pPr algn="l" fontAlgn="b"/>
                      <a:r>
                        <a:rPr lang="es-ES" sz="2400" b="1" i="0" u="none" strike="noStrike">
                          <a:solidFill>
                            <a:srgbClr val="000000"/>
                          </a:solidFill>
                          <a:latin typeface="Calibri"/>
                        </a:rPr>
                        <a:t>DOCENTES</a:t>
                      </a:r>
                    </a:p>
                  </a:txBody>
                  <a:tcPr marL="7099" marR="7099" marT="709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2400" b="0" i="0" u="none" strike="noStrike" dirty="0">
                          <a:solidFill>
                            <a:srgbClr val="000000"/>
                          </a:solidFill>
                          <a:latin typeface="Calibri"/>
                        </a:rPr>
                        <a:t>33</a:t>
                      </a:r>
                    </a:p>
                  </a:txBody>
                  <a:tcPr marL="7099" marR="7099" marT="709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2400" b="0" i="0" u="none" strike="noStrike">
                          <a:solidFill>
                            <a:srgbClr val="000000"/>
                          </a:solidFill>
                          <a:latin typeface="Calibri"/>
                        </a:rPr>
                        <a:t>28</a:t>
                      </a:r>
                    </a:p>
                  </a:txBody>
                  <a:tcPr marL="7099" marR="7099" marT="709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2400" b="0" i="0" u="none" strike="noStrike">
                          <a:solidFill>
                            <a:srgbClr val="000000"/>
                          </a:solidFill>
                          <a:latin typeface="Calibri"/>
                        </a:rPr>
                        <a:t>12</a:t>
                      </a:r>
                    </a:p>
                  </a:txBody>
                  <a:tcPr marL="7099" marR="7099" marT="709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2400" b="0" i="0" u="none" strike="noStrike" dirty="0">
                          <a:solidFill>
                            <a:srgbClr val="000000"/>
                          </a:solidFill>
                          <a:latin typeface="Calibri"/>
                        </a:rPr>
                        <a:t>15</a:t>
                      </a:r>
                    </a:p>
                  </a:txBody>
                  <a:tcPr marL="7099" marR="7099" marT="709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2400" b="0" i="0" u="none" strike="noStrike">
                          <a:solidFill>
                            <a:srgbClr val="000000"/>
                          </a:solidFill>
                          <a:latin typeface="Calibri"/>
                        </a:rPr>
                        <a:t>88</a:t>
                      </a:r>
                    </a:p>
                  </a:txBody>
                  <a:tcPr marL="7099" marR="7099" marT="709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39270">
                <a:tc>
                  <a:txBody>
                    <a:bodyPr/>
                    <a:lstStyle/>
                    <a:p>
                      <a:pPr algn="l" fontAlgn="b"/>
                      <a:r>
                        <a:rPr lang="es-ES" sz="2400" b="1" i="0" u="none" strike="noStrike">
                          <a:solidFill>
                            <a:srgbClr val="000000"/>
                          </a:solidFill>
                          <a:latin typeface="Calibri"/>
                        </a:rPr>
                        <a:t>DIRECTIVOS</a:t>
                      </a:r>
                    </a:p>
                  </a:txBody>
                  <a:tcPr marL="7099" marR="7099" marT="709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2400" b="0" i="0" u="none" strike="noStrike" dirty="0">
                          <a:solidFill>
                            <a:srgbClr val="000000"/>
                          </a:solidFill>
                          <a:latin typeface="Calibri"/>
                        </a:rPr>
                        <a:t>3</a:t>
                      </a:r>
                    </a:p>
                  </a:txBody>
                  <a:tcPr marL="7099" marR="7099" marT="709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2400" b="0" i="0" u="none" strike="noStrike">
                          <a:solidFill>
                            <a:srgbClr val="000000"/>
                          </a:solidFill>
                          <a:latin typeface="Calibri"/>
                        </a:rPr>
                        <a:t>2</a:t>
                      </a:r>
                    </a:p>
                  </a:txBody>
                  <a:tcPr marL="7099" marR="7099" marT="709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2400" b="0" i="0" u="none" strike="noStrike">
                          <a:solidFill>
                            <a:srgbClr val="000000"/>
                          </a:solidFill>
                          <a:latin typeface="Calibri"/>
                        </a:rPr>
                        <a:t>1</a:t>
                      </a:r>
                    </a:p>
                  </a:txBody>
                  <a:tcPr marL="7099" marR="7099" marT="709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2400" b="0" i="0" u="none" strike="noStrike" dirty="0">
                          <a:solidFill>
                            <a:srgbClr val="000000"/>
                          </a:solidFill>
                          <a:latin typeface="Calibri"/>
                        </a:rPr>
                        <a:t>1</a:t>
                      </a:r>
                    </a:p>
                  </a:txBody>
                  <a:tcPr marL="7099" marR="7099" marT="709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2400" b="0" i="0" u="none" strike="noStrike" dirty="0">
                          <a:solidFill>
                            <a:srgbClr val="000000"/>
                          </a:solidFill>
                          <a:latin typeface="Calibri"/>
                        </a:rPr>
                        <a:t>7</a:t>
                      </a:r>
                    </a:p>
                  </a:txBody>
                  <a:tcPr marL="7099" marR="7099" marT="709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51822">
                <a:tc>
                  <a:txBody>
                    <a:bodyPr/>
                    <a:lstStyle/>
                    <a:p>
                      <a:pPr algn="l" fontAlgn="b"/>
                      <a:r>
                        <a:rPr lang="es-ES" sz="2000" b="1" i="0" u="none" strike="noStrike" dirty="0">
                          <a:solidFill>
                            <a:srgbClr val="000000"/>
                          </a:solidFill>
                          <a:latin typeface="Calibri"/>
                        </a:rPr>
                        <a:t>ADMINISTRATIVOS</a:t>
                      </a:r>
                    </a:p>
                  </a:txBody>
                  <a:tcPr marL="7099" marR="7099" marT="709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ES" sz="2400" b="0" i="0" u="none" strike="noStrike" dirty="0">
                          <a:solidFill>
                            <a:srgbClr val="000000"/>
                          </a:solidFill>
                          <a:latin typeface="Calibri"/>
                        </a:rPr>
                        <a:t>9</a:t>
                      </a:r>
                    </a:p>
                  </a:txBody>
                  <a:tcPr marL="7099" marR="7099" marT="709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ES" sz="2400" b="0" i="0" u="none" strike="noStrike" dirty="0">
                          <a:solidFill>
                            <a:srgbClr val="000000"/>
                          </a:solidFill>
                          <a:latin typeface="Calibri"/>
                        </a:rPr>
                        <a:t>2</a:t>
                      </a:r>
                    </a:p>
                  </a:txBody>
                  <a:tcPr marL="7099" marR="7099" marT="709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ES" sz="2400" b="0" i="0" u="none" strike="noStrike" dirty="0" smtClean="0">
                          <a:solidFill>
                            <a:srgbClr val="000000"/>
                          </a:solidFill>
                          <a:latin typeface="Calibri"/>
                        </a:rPr>
                        <a:t>4</a:t>
                      </a:r>
                      <a:endParaRPr lang="es-ES" sz="2400" b="0" i="0" u="none" strike="noStrike" dirty="0">
                        <a:solidFill>
                          <a:srgbClr val="000000"/>
                        </a:solidFill>
                        <a:latin typeface="Calibri"/>
                      </a:endParaRPr>
                    </a:p>
                  </a:txBody>
                  <a:tcPr marL="7099" marR="7099" marT="709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ES" sz="2400" b="0" i="0" u="none" strike="noStrike" dirty="0">
                          <a:solidFill>
                            <a:srgbClr val="000000"/>
                          </a:solidFill>
                          <a:latin typeface="Calibri"/>
                        </a:rPr>
                        <a:t> </a:t>
                      </a:r>
                      <a:r>
                        <a:rPr lang="es-ES" sz="2400" b="0" i="0" u="none" strike="noStrike" dirty="0" smtClean="0">
                          <a:solidFill>
                            <a:srgbClr val="000000"/>
                          </a:solidFill>
                          <a:latin typeface="Calibri"/>
                        </a:rPr>
                        <a:t>1</a:t>
                      </a:r>
                      <a:endParaRPr lang="es-ES" sz="2400" b="0" i="0" u="none" strike="noStrike" dirty="0">
                        <a:solidFill>
                          <a:srgbClr val="000000"/>
                        </a:solidFill>
                        <a:latin typeface="Calibri"/>
                      </a:endParaRPr>
                    </a:p>
                  </a:txBody>
                  <a:tcPr marL="7099" marR="7099" marT="709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ES" sz="2400" b="0" i="0" u="none" strike="noStrike" dirty="0" smtClean="0">
                          <a:solidFill>
                            <a:srgbClr val="000000"/>
                          </a:solidFill>
                          <a:latin typeface="Calibri"/>
                        </a:rPr>
                        <a:t>16</a:t>
                      </a:r>
                      <a:endParaRPr lang="es-ES" sz="2400" b="0" i="0" u="none" strike="noStrike" dirty="0">
                        <a:solidFill>
                          <a:srgbClr val="000000"/>
                        </a:solidFill>
                        <a:latin typeface="Calibri"/>
                      </a:endParaRPr>
                    </a:p>
                  </a:txBody>
                  <a:tcPr marL="7099" marR="7099" marT="709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1 Título"/>
          <p:cNvSpPr>
            <a:spLocks noGrp="1"/>
          </p:cNvSpPr>
          <p:nvPr>
            <p:ph type="title"/>
          </p:nvPr>
        </p:nvSpPr>
        <p:spPr>
          <a:xfrm>
            <a:off x="1295400" y="533400"/>
            <a:ext cx="7315200" cy="685800"/>
          </a:xfrm>
        </p:spPr>
        <p:txBody>
          <a:bodyPr>
            <a:normAutofit fontScale="90000"/>
          </a:bodyPr>
          <a:lstStyle/>
          <a:p>
            <a:pPr algn="ctr" eaLnBrk="1" fontAlgn="auto" hangingPunct="1">
              <a:spcAft>
                <a:spcPts val="0"/>
              </a:spcAft>
              <a:defRPr/>
            </a:pPr>
            <a:r>
              <a:rPr lang="es-ES" sz="2800" b="1" smtClean="0"/>
              <a:t>RECONOCIMIENTO A LA LABOR DOCENTE y ADMINISTRATIVA  2014</a:t>
            </a:r>
          </a:p>
        </p:txBody>
      </p:sp>
      <p:sp>
        <p:nvSpPr>
          <p:cNvPr id="22531" name="2 Marcador de contenido"/>
          <p:cNvSpPr>
            <a:spLocks noGrp="1"/>
          </p:cNvSpPr>
          <p:nvPr>
            <p:ph sz="quarter" idx="1"/>
          </p:nvPr>
        </p:nvSpPr>
        <p:spPr>
          <a:xfrm>
            <a:off x="1066800" y="1447800"/>
            <a:ext cx="7315200" cy="4724400"/>
          </a:xfrm>
        </p:spPr>
        <p:txBody>
          <a:bodyPr>
            <a:noAutofit/>
          </a:bodyPr>
          <a:lstStyle/>
          <a:p>
            <a:pPr marL="320040" indent="-320040" algn="ctr" eaLnBrk="1" fontAlgn="auto" hangingPunct="1">
              <a:spcAft>
                <a:spcPts val="0"/>
              </a:spcAft>
              <a:buFont typeface="Arial" charset="0"/>
              <a:buChar char="•"/>
              <a:defRPr/>
            </a:pPr>
            <a:r>
              <a:rPr lang="es-ES" sz="1800" b="1" u="sng" dirty="0" smtClean="0"/>
              <a:t>SEDE MONSEÑOR RAMON ARCILA</a:t>
            </a:r>
          </a:p>
          <a:p>
            <a:pPr marL="0" indent="0" algn="ctr" eaLnBrk="1" fontAlgn="auto" hangingPunct="1">
              <a:spcAft>
                <a:spcPts val="0"/>
              </a:spcAft>
              <a:buFont typeface="Wingdings" panose="05000000000000000000" pitchFamily="2" charset="2"/>
              <a:buNone/>
              <a:defRPr/>
            </a:pPr>
            <a:r>
              <a:rPr lang="es-ES" sz="1800" dirty="0" smtClean="0"/>
              <a:t>Elkin Rodolfo Becerra</a:t>
            </a:r>
          </a:p>
          <a:p>
            <a:pPr marL="0" indent="0" algn="ctr" eaLnBrk="1" fontAlgn="auto" hangingPunct="1">
              <a:spcAft>
                <a:spcPts val="0"/>
              </a:spcAft>
              <a:buFont typeface="Wingdings" panose="05000000000000000000" pitchFamily="2" charset="2"/>
              <a:buNone/>
              <a:defRPr/>
            </a:pPr>
            <a:r>
              <a:rPr lang="es-ES" sz="1800" dirty="0" smtClean="0"/>
              <a:t>Oderay Estudian Vásquez</a:t>
            </a:r>
          </a:p>
          <a:p>
            <a:pPr marL="320040" indent="-320040" algn="ctr" eaLnBrk="1" fontAlgn="auto" hangingPunct="1">
              <a:spcAft>
                <a:spcPts val="0"/>
              </a:spcAft>
              <a:buFont typeface="Arial" charset="0"/>
              <a:buChar char="•"/>
              <a:defRPr/>
            </a:pPr>
            <a:r>
              <a:rPr lang="es-ES" sz="1800" b="1" u="sng" dirty="0" smtClean="0"/>
              <a:t>SEDE RAUL SILVA HOLGUIN</a:t>
            </a:r>
          </a:p>
          <a:p>
            <a:pPr marL="0" indent="0" algn="ctr" eaLnBrk="1" fontAlgn="auto" hangingPunct="1">
              <a:spcAft>
                <a:spcPts val="0"/>
              </a:spcAft>
              <a:buFont typeface="Wingdings" panose="05000000000000000000" pitchFamily="2" charset="2"/>
              <a:buNone/>
              <a:defRPr/>
            </a:pPr>
            <a:r>
              <a:rPr lang="es-ES" sz="1800" dirty="0" smtClean="0"/>
              <a:t>María Victoria Delgado Molina</a:t>
            </a:r>
          </a:p>
          <a:p>
            <a:pPr marL="320040" indent="-320040" algn="ctr" eaLnBrk="1" fontAlgn="auto" hangingPunct="1">
              <a:spcAft>
                <a:spcPts val="0"/>
              </a:spcAft>
              <a:buFont typeface="Arial" charset="0"/>
              <a:buChar char="•"/>
              <a:defRPr/>
            </a:pPr>
            <a:r>
              <a:rPr lang="es-ES" sz="1800" dirty="0" smtClean="0"/>
              <a:t>Luis Ángel Perdomo</a:t>
            </a:r>
          </a:p>
          <a:p>
            <a:pPr marL="320040" indent="-320040" algn="ctr" eaLnBrk="1" fontAlgn="auto" hangingPunct="1">
              <a:spcAft>
                <a:spcPts val="0"/>
              </a:spcAft>
              <a:buFont typeface="Arial" charset="0"/>
              <a:buChar char="•"/>
              <a:defRPr/>
            </a:pPr>
            <a:r>
              <a:rPr lang="es-ES" sz="1800" b="1" u="sng" dirty="0" smtClean="0"/>
              <a:t>SEDE ALFONSO REYES ECHANDIA</a:t>
            </a:r>
          </a:p>
          <a:p>
            <a:pPr marL="320040" indent="-320040" algn="ctr" eaLnBrk="1" fontAlgn="auto" hangingPunct="1">
              <a:spcAft>
                <a:spcPts val="0"/>
              </a:spcAft>
              <a:buFont typeface="Arial" charset="0"/>
              <a:buChar char="•"/>
              <a:defRPr/>
            </a:pPr>
            <a:r>
              <a:rPr lang="es-ES" sz="1800" dirty="0" smtClean="0"/>
              <a:t>Dora Lida Hurtado Motta</a:t>
            </a:r>
          </a:p>
          <a:p>
            <a:pPr marL="320040" indent="-320040" algn="ctr" eaLnBrk="1" fontAlgn="auto" hangingPunct="1">
              <a:spcAft>
                <a:spcPts val="0"/>
              </a:spcAft>
              <a:buFont typeface="Arial" charset="0"/>
              <a:buChar char="•"/>
              <a:defRPr/>
            </a:pPr>
            <a:r>
              <a:rPr lang="es-ES" sz="1800" dirty="0" smtClean="0"/>
              <a:t>Lenid Morales Restrepo </a:t>
            </a:r>
          </a:p>
          <a:p>
            <a:pPr marL="320040" indent="-320040" algn="ctr" eaLnBrk="1" fontAlgn="auto" hangingPunct="1">
              <a:spcAft>
                <a:spcPts val="0"/>
              </a:spcAft>
              <a:buFont typeface="Arial" charset="0"/>
              <a:buChar char="•"/>
              <a:defRPr/>
            </a:pPr>
            <a:r>
              <a:rPr lang="es-ES" sz="1800" b="1" u="sng" dirty="0" smtClean="0"/>
              <a:t>SEDE PUERTAS DEL SOL IV Y V</a:t>
            </a:r>
          </a:p>
          <a:p>
            <a:pPr marL="320040" indent="-320040" algn="ctr" eaLnBrk="1" fontAlgn="auto" hangingPunct="1">
              <a:spcAft>
                <a:spcPts val="0"/>
              </a:spcAft>
              <a:buFont typeface="Arial" charset="0"/>
              <a:buChar char="•"/>
              <a:defRPr/>
            </a:pPr>
            <a:r>
              <a:rPr lang="es-ES" sz="1800" dirty="0" smtClean="0"/>
              <a:t>Nancy Edith Ortega Bueno</a:t>
            </a:r>
          </a:p>
          <a:p>
            <a:pPr marL="320040" indent="-320040" algn="ctr" eaLnBrk="1" fontAlgn="auto" hangingPunct="1">
              <a:spcAft>
                <a:spcPts val="0"/>
              </a:spcAft>
              <a:buFont typeface="Arial" charset="0"/>
              <a:buChar char="•"/>
              <a:defRPr/>
            </a:pPr>
            <a:r>
              <a:rPr lang="es-ES" sz="1800" dirty="0" smtClean="0"/>
              <a:t>Daira Catacoli </a:t>
            </a:r>
            <a:endParaRPr lang="es-ES" sz="1800" dirty="0"/>
          </a:p>
          <a:p>
            <a:pPr marL="320040" indent="-320040" algn="ctr" eaLnBrk="1" fontAlgn="auto" hangingPunct="1">
              <a:spcAft>
                <a:spcPts val="0"/>
              </a:spcAft>
              <a:buFont typeface="Arial" charset="0"/>
              <a:buChar char="•"/>
              <a:defRPr/>
            </a:pPr>
            <a:r>
              <a:rPr lang="es-ES" sz="1800" b="1" u="sng" dirty="0" smtClean="0"/>
              <a:t>PERSONAL ADMINISTRATIVO</a:t>
            </a:r>
          </a:p>
          <a:p>
            <a:pPr marL="320040" indent="-320040" algn="ctr" eaLnBrk="1" fontAlgn="auto" hangingPunct="1">
              <a:spcAft>
                <a:spcPts val="0"/>
              </a:spcAft>
              <a:buFont typeface="Arial" charset="0"/>
              <a:buChar char="•"/>
              <a:defRPr/>
            </a:pPr>
            <a:r>
              <a:rPr lang="es-ES" sz="1800" dirty="0" smtClean="0"/>
              <a:t>Juan Gilberto Zúñiga García</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C:\Users\USUARIO\AppData\Local\Temp\Rar$DI00.492\IMG-20150211-WA001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658938"/>
            <a:ext cx="8370888" cy="420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1 Título"/>
          <p:cNvSpPr>
            <a:spLocks noGrp="1"/>
          </p:cNvSpPr>
          <p:nvPr>
            <p:ph type="title"/>
          </p:nvPr>
        </p:nvSpPr>
        <p:spPr>
          <a:xfrm>
            <a:off x="612775" y="228600"/>
            <a:ext cx="8153400" cy="990600"/>
          </a:xfrm>
        </p:spPr>
        <p:txBody>
          <a:bodyPr/>
          <a:lstStyle/>
          <a:p>
            <a:pPr eaLnBrk="1" hangingPunct="1"/>
            <a:r>
              <a:rPr lang="es-CO" altLang="en-US" smtClean="0"/>
              <a:t>Reconocimiento mejor docente SEM</a:t>
            </a:r>
          </a:p>
        </p:txBody>
      </p:sp>
      <p:pic>
        <p:nvPicPr>
          <p:cNvPr id="69635" name="Picture 2" descr="C:\Users\USUARIO\Downloads\IMG-20140531-WA00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828800"/>
            <a:ext cx="7620000" cy="428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sz="quarter" idx="1"/>
          </p:nvPr>
        </p:nvGraphicFramePr>
        <p:xfrm>
          <a:off x="762000" y="1524000"/>
          <a:ext cx="7924800" cy="2971800"/>
        </p:xfrm>
        <a:graphic>
          <a:graphicData uri="http://schemas.openxmlformats.org/drawingml/2006/table">
            <a:tbl>
              <a:tblPr firstRow="1" firstCol="1" bandRow="1">
                <a:tableStyleId>{5C22544A-7EE6-4342-B048-85BDC9FD1C3A}</a:tableStyleId>
              </a:tblPr>
              <a:tblGrid>
                <a:gridCol w="1295400">
                  <a:extLst>
                    <a:ext uri="{9D8B030D-6E8A-4147-A177-3AD203B41FA5}">
                      <a16:colId xmlns:a16="http://schemas.microsoft.com/office/drawing/2014/main" val="20000"/>
                    </a:ext>
                  </a:extLst>
                </a:gridCol>
                <a:gridCol w="1752600">
                  <a:extLst>
                    <a:ext uri="{9D8B030D-6E8A-4147-A177-3AD203B41FA5}">
                      <a16:colId xmlns:a16="http://schemas.microsoft.com/office/drawing/2014/main" val="20001"/>
                    </a:ext>
                  </a:extLst>
                </a:gridCol>
                <a:gridCol w="838200">
                  <a:extLst>
                    <a:ext uri="{9D8B030D-6E8A-4147-A177-3AD203B41FA5}">
                      <a16:colId xmlns:a16="http://schemas.microsoft.com/office/drawing/2014/main" val="20002"/>
                    </a:ext>
                  </a:extLst>
                </a:gridCol>
                <a:gridCol w="3200400">
                  <a:extLst>
                    <a:ext uri="{9D8B030D-6E8A-4147-A177-3AD203B41FA5}">
                      <a16:colId xmlns:a16="http://schemas.microsoft.com/office/drawing/2014/main" val="20003"/>
                    </a:ext>
                  </a:extLst>
                </a:gridCol>
                <a:gridCol w="838200">
                  <a:extLst>
                    <a:ext uri="{9D8B030D-6E8A-4147-A177-3AD203B41FA5}">
                      <a16:colId xmlns:a16="http://schemas.microsoft.com/office/drawing/2014/main" val="20004"/>
                    </a:ext>
                  </a:extLst>
                </a:gridCol>
              </a:tblGrid>
              <a:tr h="609600">
                <a:tc>
                  <a:txBody>
                    <a:bodyPr/>
                    <a:lstStyle/>
                    <a:p>
                      <a:pPr marL="0" marR="0" algn="ctr">
                        <a:spcBef>
                          <a:spcPts val="0"/>
                        </a:spcBef>
                        <a:spcAft>
                          <a:spcPts val="0"/>
                        </a:spcAft>
                      </a:pPr>
                      <a:r>
                        <a:rPr lang="es-ES" sz="1600" dirty="0">
                          <a:solidFill>
                            <a:schemeClr val="tx1"/>
                          </a:solidFill>
                          <a:effectLst/>
                        </a:rPr>
                        <a:t>GESTION</a:t>
                      </a:r>
                      <a:endParaRPr lang="es-CO" sz="1600" dirty="0">
                        <a:solidFill>
                          <a:schemeClr val="tx1"/>
                        </a:solidFill>
                        <a:effectLst/>
                        <a:latin typeface="Times New Roman"/>
                        <a:ea typeface="Times New Roman"/>
                        <a:cs typeface="Times New Roman"/>
                      </a:endParaRPr>
                    </a:p>
                  </a:txBody>
                  <a:tcPr marL="68580" marR="68580" marT="0" marB="0"/>
                </a:tc>
                <a:tc>
                  <a:txBody>
                    <a:bodyPr/>
                    <a:lstStyle/>
                    <a:p>
                      <a:pPr marL="0" marR="0" algn="ctr">
                        <a:spcBef>
                          <a:spcPts val="0"/>
                        </a:spcBef>
                        <a:spcAft>
                          <a:spcPts val="0"/>
                        </a:spcAft>
                      </a:pPr>
                      <a:r>
                        <a:rPr lang="es-ES" sz="1600" dirty="0">
                          <a:solidFill>
                            <a:schemeClr val="tx1"/>
                          </a:solidFill>
                          <a:effectLst/>
                        </a:rPr>
                        <a:t>INDICADOR</a:t>
                      </a:r>
                      <a:endParaRPr lang="es-CO" sz="1600" dirty="0">
                        <a:solidFill>
                          <a:schemeClr val="tx1"/>
                        </a:solidFill>
                        <a:effectLst/>
                        <a:latin typeface="Times New Roman"/>
                        <a:ea typeface="Times New Roman"/>
                        <a:cs typeface="Times New Roman"/>
                      </a:endParaRPr>
                    </a:p>
                  </a:txBody>
                  <a:tcPr marL="68580" marR="68580" marT="0" marB="0"/>
                </a:tc>
                <a:tc>
                  <a:txBody>
                    <a:bodyPr/>
                    <a:lstStyle/>
                    <a:p>
                      <a:pPr marL="0" marR="0" algn="ctr">
                        <a:spcBef>
                          <a:spcPts val="0"/>
                        </a:spcBef>
                        <a:spcAft>
                          <a:spcPts val="0"/>
                        </a:spcAft>
                      </a:pPr>
                      <a:r>
                        <a:rPr lang="es-ES" sz="1600" dirty="0">
                          <a:solidFill>
                            <a:schemeClr val="tx1"/>
                          </a:solidFill>
                          <a:effectLst/>
                        </a:rPr>
                        <a:t>META </a:t>
                      </a:r>
                      <a:r>
                        <a:rPr lang="es-ES" sz="1600" dirty="0" smtClean="0">
                          <a:solidFill>
                            <a:schemeClr val="tx1"/>
                          </a:solidFill>
                          <a:effectLst/>
                        </a:rPr>
                        <a:t>2014</a:t>
                      </a:r>
                      <a:endParaRPr lang="es-CO" sz="1600" dirty="0">
                        <a:solidFill>
                          <a:schemeClr val="tx1"/>
                        </a:solidFill>
                        <a:effectLst/>
                        <a:latin typeface="Times New Roman"/>
                        <a:ea typeface="Times New Roman"/>
                        <a:cs typeface="Times New Roman"/>
                      </a:endParaRPr>
                    </a:p>
                  </a:txBody>
                  <a:tcPr marL="68580" marR="68580" marT="0" marB="0"/>
                </a:tc>
                <a:tc>
                  <a:txBody>
                    <a:bodyPr/>
                    <a:lstStyle/>
                    <a:p>
                      <a:pPr marL="0" marR="0" algn="ctr">
                        <a:spcBef>
                          <a:spcPts val="0"/>
                        </a:spcBef>
                        <a:spcAft>
                          <a:spcPts val="0"/>
                        </a:spcAft>
                      </a:pPr>
                      <a:r>
                        <a:rPr lang="es-ES" sz="1600" dirty="0">
                          <a:solidFill>
                            <a:schemeClr val="tx1"/>
                          </a:solidFill>
                          <a:effectLst/>
                        </a:rPr>
                        <a:t>RESULTADO</a:t>
                      </a:r>
                      <a:endParaRPr lang="es-CO" sz="1600" dirty="0">
                        <a:solidFill>
                          <a:schemeClr val="tx1"/>
                        </a:solidFill>
                        <a:effectLst/>
                        <a:latin typeface="Times New Roman"/>
                        <a:ea typeface="Times New Roman"/>
                        <a:cs typeface="Times New Roman"/>
                      </a:endParaRPr>
                    </a:p>
                  </a:txBody>
                  <a:tcPr marL="68580" marR="68580" marT="0" marB="0"/>
                </a:tc>
                <a:tc>
                  <a:txBody>
                    <a:bodyPr/>
                    <a:lstStyle/>
                    <a:p>
                      <a:pPr marL="0" marR="0" algn="ctr">
                        <a:spcBef>
                          <a:spcPts val="0"/>
                        </a:spcBef>
                        <a:spcAft>
                          <a:spcPts val="0"/>
                        </a:spcAft>
                      </a:pPr>
                      <a:r>
                        <a:rPr lang="es-ES" sz="1600" dirty="0">
                          <a:solidFill>
                            <a:schemeClr val="tx1"/>
                          </a:solidFill>
                          <a:effectLst/>
                        </a:rPr>
                        <a:t>META </a:t>
                      </a:r>
                      <a:r>
                        <a:rPr lang="es-ES" sz="1600" dirty="0" smtClean="0">
                          <a:solidFill>
                            <a:schemeClr val="tx1"/>
                          </a:solidFill>
                          <a:effectLst/>
                        </a:rPr>
                        <a:t>2015</a:t>
                      </a:r>
                      <a:endParaRPr lang="es-CO" sz="1600" dirty="0">
                        <a:solidFill>
                          <a:schemeClr val="tx1"/>
                        </a:solidFill>
                        <a:effectLst/>
                        <a:latin typeface="Times New Roman"/>
                        <a:ea typeface="Times New Roman"/>
                        <a:cs typeface="Times New Roman"/>
                      </a:endParaRPr>
                    </a:p>
                  </a:txBody>
                  <a:tcPr marL="68580" marR="68580" marT="0" marB="0"/>
                </a:tc>
                <a:extLst>
                  <a:ext uri="{0D108BD9-81ED-4DB2-BD59-A6C34878D82A}">
                    <a16:rowId xmlns:a16="http://schemas.microsoft.com/office/drawing/2014/main" val="10000"/>
                  </a:ext>
                </a:extLst>
              </a:tr>
              <a:tr h="990600">
                <a:tc rowSpan="2">
                  <a:txBody>
                    <a:bodyPr/>
                    <a:lstStyle/>
                    <a:p>
                      <a:pPr marL="0" marR="0" algn="just">
                        <a:spcBef>
                          <a:spcPts val="0"/>
                        </a:spcBef>
                        <a:spcAft>
                          <a:spcPts val="0"/>
                        </a:spcAft>
                      </a:pPr>
                      <a:r>
                        <a:rPr lang="es-ES" sz="2000" dirty="0">
                          <a:solidFill>
                            <a:schemeClr val="tx1"/>
                          </a:solidFill>
                          <a:effectLst/>
                        </a:rPr>
                        <a:t>TALENTO HUMANO</a:t>
                      </a:r>
                      <a:endParaRPr lang="es-CO" sz="2000" dirty="0">
                        <a:solidFill>
                          <a:schemeClr val="tx1"/>
                        </a:solidFill>
                        <a:effectLst/>
                        <a:latin typeface="Times New Roman"/>
                        <a:ea typeface="Times New Roman"/>
                        <a:cs typeface="Times New Roman"/>
                      </a:endParaRPr>
                    </a:p>
                  </a:txBody>
                  <a:tcPr marL="64843" marR="64843" marT="0" marB="0"/>
                </a:tc>
                <a:tc>
                  <a:txBody>
                    <a:bodyPr/>
                    <a:lstStyle/>
                    <a:p>
                      <a:pPr marL="0" marR="0" algn="just">
                        <a:spcBef>
                          <a:spcPts val="0"/>
                        </a:spcBef>
                        <a:spcAft>
                          <a:spcPts val="0"/>
                        </a:spcAft>
                      </a:pPr>
                      <a:r>
                        <a:rPr lang="es-ES" sz="2000" dirty="0">
                          <a:solidFill>
                            <a:schemeClr val="tx1"/>
                          </a:solidFill>
                          <a:effectLst/>
                        </a:rPr>
                        <a:t>Índice de capacitación </a:t>
                      </a:r>
                      <a:endParaRPr lang="es-CO" sz="2000" dirty="0">
                        <a:solidFill>
                          <a:schemeClr val="tx1"/>
                        </a:solidFill>
                        <a:effectLst/>
                        <a:latin typeface="Times New Roman"/>
                        <a:ea typeface="Times New Roman"/>
                        <a:cs typeface="Times New Roman"/>
                      </a:endParaRPr>
                    </a:p>
                  </a:txBody>
                  <a:tcPr marL="64843" marR="64843" marT="0" marB="0"/>
                </a:tc>
                <a:tc>
                  <a:txBody>
                    <a:bodyPr/>
                    <a:lstStyle/>
                    <a:p>
                      <a:pPr marL="0" marR="0" algn="just">
                        <a:spcBef>
                          <a:spcPts val="0"/>
                        </a:spcBef>
                        <a:spcAft>
                          <a:spcPts val="0"/>
                        </a:spcAft>
                      </a:pPr>
                      <a:r>
                        <a:rPr lang="es-ES" sz="2000" dirty="0" smtClean="0">
                          <a:solidFill>
                            <a:schemeClr val="tx1"/>
                          </a:solidFill>
                          <a:effectLst/>
                        </a:rPr>
                        <a:t>90%</a:t>
                      </a:r>
                      <a:endParaRPr lang="es-CO" sz="2000" dirty="0">
                        <a:solidFill>
                          <a:schemeClr val="tx1"/>
                        </a:solidFill>
                        <a:effectLst/>
                        <a:latin typeface="Times New Roman"/>
                        <a:ea typeface="Times New Roman"/>
                        <a:cs typeface="Times New Roman"/>
                      </a:endParaRPr>
                    </a:p>
                  </a:txBody>
                  <a:tcPr marL="64843" marR="64843" marT="0" marB="0"/>
                </a:tc>
                <a:tc>
                  <a:txBody>
                    <a:bodyPr/>
                    <a:lstStyle/>
                    <a:p>
                      <a:pPr marL="0" marR="0" algn="just">
                        <a:spcBef>
                          <a:spcPts val="0"/>
                        </a:spcBef>
                        <a:spcAft>
                          <a:spcPts val="0"/>
                        </a:spcAft>
                      </a:pPr>
                      <a:r>
                        <a:rPr lang="es-ES" sz="2000" dirty="0" smtClean="0">
                          <a:solidFill>
                            <a:schemeClr val="tx1"/>
                          </a:solidFill>
                          <a:effectLst/>
                        </a:rPr>
                        <a:t>El seguimiento al finalizar</a:t>
                      </a:r>
                      <a:r>
                        <a:rPr lang="es-ES" sz="2000" baseline="0" dirty="0" smtClean="0">
                          <a:solidFill>
                            <a:schemeClr val="tx1"/>
                          </a:solidFill>
                          <a:effectLst/>
                        </a:rPr>
                        <a:t> el año lectivo </a:t>
                      </a:r>
                      <a:r>
                        <a:rPr lang="es-ES" sz="2000" dirty="0" smtClean="0">
                          <a:solidFill>
                            <a:schemeClr val="tx1"/>
                          </a:solidFill>
                          <a:effectLst/>
                        </a:rPr>
                        <a:t>indica que el  </a:t>
                      </a:r>
                      <a:r>
                        <a:rPr lang="es-ES" sz="2000" dirty="0">
                          <a:solidFill>
                            <a:schemeClr val="tx1"/>
                          </a:solidFill>
                          <a:effectLst/>
                        </a:rPr>
                        <a:t>cumplimiento al plan capacitaciones es del  </a:t>
                      </a:r>
                      <a:r>
                        <a:rPr lang="es-ES" sz="2000" dirty="0" smtClean="0">
                          <a:solidFill>
                            <a:schemeClr val="tx1"/>
                          </a:solidFill>
                          <a:effectLst/>
                        </a:rPr>
                        <a:t>78%. </a:t>
                      </a:r>
                      <a:endParaRPr lang="es-CO" sz="2000" dirty="0">
                        <a:solidFill>
                          <a:schemeClr val="tx1"/>
                        </a:solidFill>
                        <a:effectLst/>
                        <a:latin typeface="Times New Roman"/>
                        <a:ea typeface="Times New Roman"/>
                        <a:cs typeface="Times New Roman"/>
                      </a:endParaRPr>
                    </a:p>
                  </a:txBody>
                  <a:tcPr marL="64843" marR="64843" marT="0" marB="0"/>
                </a:tc>
                <a:tc>
                  <a:txBody>
                    <a:bodyPr/>
                    <a:lstStyle/>
                    <a:p>
                      <a:pPr marL="0" marR="0" algn="just">
                        <a:spcBef>
                          <a:spcPts val="0"/>
                        </a:spcBef>
                        <a:spcAft>
                          <a:spcPts val="0"/>
                        </a:spcAft>
                      </a:pPr>
                      <a:r>
                        <a:rPr lang="es-ES" sz="2000" dirty="0">
                          <a:solidFill>
                            <a:schemeClr val="tx1"/>
                          </a:solidFill>
                          <a:effectLst/>
                        </a:rPr>
                        <a:t>90%</a:t>
                      </a:r>
                      <a:endParaRPr lang="es-CO" sz="2000" dirty="0">
                        <a:solidFill>
                          <a:schemeClr val="tx1"/>
                        </a:solidFill>
                        <a:effectLst/>
                        <a:latin typeface="Times New Roman"/>
                        <a:ea typeface="Times New Roman"/>
                        <a:cs typeface="Times New Roman"/>
                      </a:endParaRPr>
                    </a:p>
                  </a:txBody>
                  <a:tcPr marL="64843" marR="64843" marT="0" marB="0"/>
                </a:tc>
                <a:extLst>
                  <a:ext uri="{0D108BD9-81ED-4DB2-BD59-A6C34878D82A}">
                    <a16:rowId xmlns:a16="http://schemas.microsoft.com/office/drawing/2014/main" val="10001"/>
                  </a:ext>
                </a:extLst>
              </a:tr>
              <a:tr h="1143000">
                <a:tc vMerge="1">
                  <a:txBody>
                    <a:bodyPr/>
                    <a:lstStyle/>
                    <a:p>
                      <a:endParaRPr lang="es-CO"/>
                    </a:p>
                  </a:txBody>
                  <a:tcPr/>
                </a:tc>
                <a:tc>
                  <a:txBody>
                    <a:bodyPr/>
                    <a:lstStyle/>
                    <a:p>
                      <a:pPr marL="0" marR="0" algn="l">
                        <a:spcBef>
                          <a:spcPts val="0"/>
                        </a:spcBef>
                        <a:spcAft>
                          <a:spcPts val="0"/>
                        </a:spcAft>
                      </a:pPr>
                      <a:r>
                        <a:rPr lang="es-ES" sz="2000" dirty="0" smtClean="0">
                          <a:solidFill>
                            <a:schemeClr val="tx1"/>
                          </a:solidFill>
                          <a:effectLst/>
                        </a:rPr>
                        <a:t>Cumplimiento  </a:t>
                      </a:r>
                      <a:r>
                        <a:rPr lang="es-ES" sz="2000" dirty="0">
                          <a:solidFill>
                            <a:schemeClr val="tx1"/>
                          </a:solidFill>
                          <a:effectLst/>
                        </a:rPr>
                        <a:t>de las capacitaciones</a:t>
                      </a:r>
                      <a:endParaRPr lang="es-CO" sz="2000" dirty="0">
                        <a:solidFill>
                          <a:schemeClr val="tx1"/>
                        </a:solidFill>
                        <a:effectLst/>
                        <a:latin typeface="Times New Roman"/>
                        <a:ea typeface="Times New Roman"/>
                        <a:cs typeface="Times New Roman"/>
                      </a:endParaRPr>
                    </a:p>
                  </a:txBody>
                  <a:tcPr marL="64843" marR="64843" marT="0" marB="0"/>
                </a:tc>
                <a:tc>
                  <a:txBody>
                    <a:bodyPr/>
                    <a:lstStyle/>
                    <a:p>
                      <a:pPr marL="0" marR="0" algn="just">
                        <a:spcBef>
                          <a:spcPts val="0"/>
                        </a:spcBef>
                        <a:spcAft>
                          <a:spcPts val="0"/>
                        </a:spcAft>
                      </a:pPr>
                      <a:r>
                        <a:rPr lang="es-ES" sz="2000" dirty="0" smtClean="0">
                          <a:solidFill>
                            <a:schemeClr val="tx1"/>
                          </a:solidFill>
                          <a:effectLst/>
                        </a:rPr>
                        <a:t>80%</a:t>
                      </a:r>
                      <a:endParaRPr lang="es-CO" sz="2000" dirty="0">
                        <a:solidFill>
                          <a:schemeClr val="tx1"/>
                        </a:solidFill>
                        <a:effectLst/>
                        <a:latin typeface="Times New Roman"/>
                        <a:ea typeface="Times New Roman"/>
                        <a:cs typeface="Times New Roman"/>
                      </a:endParaRPr>
                    </a:p>
                  </a:txBody>
                  <a:tcPr marL="64843" marR="64843" marT="0" marB="0"/>
                </a:tc>
                <a:tc>
                  <a:txBody>
                    <a:bodyPr/>
                    <a:lstStyle/>
                    <a:p>
                      <a:pPr marL="0" marR="0" algn="just">
                        <a:spcBef>
                          <a:spcPts val="0"/>
                        </a:spcBef>
                        <a:spcAft>
                          <a:spcPts val="0"/>
                        </a:spcAft>
                      </a:pPr>
                      <a:r>
                        <a:rPr lang="es-ES" sz="2000" dirty="0" smtClean="0">
                          <a:solidFill>
                            <a:schemeClr val="tx1"/>
                          </a:solidFill>
                          <a:effectLst/>
                        </a:rPr>
                        <a:t>La </a:t>
                      </a:r>
                      <a:r>
                        <a:rPr lang="es-ES" sz="2000" dirty="0">
                          <a:solidFill>
                            <a:schemeClr val="tx1"/>
                          </a:solidFill>
                          <a:effectLst/>
                        </a:rPr>
                        <a:t>asistencia a las  capaciones </a:t>
                      </a:r>
                      <a:r>
                        <a:rPr lang="es-ES" sz="2000" dirty="0" smtClean="0">
                          <a:solidFill>
                            <a:schemeClr val="tx1"/>
                          </a:solidFill>
                          <a:effectLst/>
                        </a:rPr>
                        <a:t>al</a:t>
                      </a:r>
                      <a:r>
                        <a:rPr lang="es-ES" sz="2000" baseline="0" dirty="0" smtClean="0">
                          <a:solidFill>
                            <a:schemeClr val="tx1"/>
                          </a:solidFill>
                          <a:effectLst/>
                        </a:rPr>
                        <a:t> finalizar el año lectivo fue</a:t>
                      </a:r>
                      <a:r>
                        <a:rPr lang="es-ES" sz="2000" dirty="0" smtClean="0">
                          <a:solidFill>
                            <a:schemeClr val="tx1"/>
                          </a:solidFill>
                          <a:effectLst/>
                        </a:rPr>
                        <a:t>  </a:t>
                      </a:r>
                      <a:r>
                        <a:rPr lang="es-ES" sz="2000" dirty="0">
                          <a:solidFill>
                            <a:schemeClr val="tx1"/>
                          </a:solidFill>
                          <a:effectLst/>
                        </a:rPr>
                        <a:t>del  </a:t>
                      </a:r>
                      <a:r>
                        <a:rPr lang="es-ES" sz="2000" dirty="0" smtClean="0">
                          <a:solidFill>
                            <a:schemeClr val="tx1"/>
                          </a:solidFill>
                          <a:effectLst/>
                        </a:rPr>
                        <a:t>98.8%. </a:t>
                      </a:r>
                      <a:endParaRPr lang="es-CO" sz="2000" dirty="0">
                        <a:solidFill>
                          <a:schemeClr val="tx1"/>
                        </a:solidFill>
                        <a:effectLst/>
                        <a:latin typeface="Times New Roman"/>
                        <a:ea typeface="Times New Roman"/>
                        <a:cs typeface="Times New Roman"/>
                      </a:endParaRPr>
                    </a:p>
                  </a:txBody>
                  <a:tcPr marL="64843" marR="64843" marT="0" marB="0"/>
                </a:tc>
                <a:tc>
                  <a:txBody>
                    <a:bodyPr/>
                    <a:lstStyle/>
                    <a:p>
                      <a:pPr marL="0" marR="0" algn="just">
                        <a:spcBef>
                          <a:spcPts val="0"/>
                        </a:spcBef>
                        <a:spcAft>
                          <a:spcPts val="0"/>
                        </a:spcAft>
                      </a:pPr>
                      <a:r>
                        <a:rPr lang="es-ES" sz="2000" dirty="0" smtClean="0">
                          <a:solidFill>
                            <a:schemeClr val="tx1"/>
                          </a:solidFill>
                          <a:effectLst/>
                        </a:rPr>
                        <a:t>90%</a:t>
                      </a:r>
                      <a:endParaRPr lang="es-CO" sz="2000" dirty="0">
                        <a:solidFill>
                          <a:schemeClr val="tx1"/>
                        </a:solidFill>
                        <a:effectLst/>
                        <a:latin typeface="Times New Roman"/>
                        <a:ea typeface="Times New Roman"/>
                        <a:cs typeface="Times New Roman"/>
                      </a:endParaRPr>
                    </a:p>
                  </a:txBody>
                  <a:tcPr marL="64843" marR="64843" marT="0" marB="0"/>
                </a:tc>
                <a:extLst>
                  <a:ext uri="{0D108BD9-81ED-4DB2-BD59-A6C34878D82A}">
                    <a16:rowId xmlns:a16="http://schemas.microsoft.com/office/drawing/2014/main" val="10002"/>
                  </a:ext>
                </a:extLst>
              </a:tr>
            </a:tbl>
          </a:graphicData>
        </a:graphic>
      </p:graphicFrame>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Título"/>
          <p:cNvSpPr>
            <a:spLocks noGrp="1"/>
          </p:cNvSpPr>
          <p:nvPr>
            <p:ph type="title"/>
          </p:nvPr>
        </p:nvSpPr>
        <p:spPr>
          <a:xfrm>
            <a:off x="1219200" y="2819400"/>
            <a:ext cx="7315200" cy="1143000"/>
          </a:xfrm>
        </p:spPr>
        <p:txBody>
          <a:bodyPr>
            <a:normAutofit fontScale="90000"/>
          </a:bodyPr>
          <a:lstStyle/>
          <a:p>
            <a:pPr algn="ctr" eaLnBrk="1" fontAlgn="auto" hangingPunct="1">
              <a:spcAft>
                <a:spcPts val="0"/>
              </a:spcAft>
              <a:defRPr/>
            </a:pPr>
            <a:r>
              <a:rPr lang="es-ES" sz="5400" b="1" dirty="0" smtClean="0"/>
              <a:t>GESTIÓN ADMINISTRATIVA </a:t>
            </a:r>
            <a:br>
              <a:rPr lang="es-ES" sz="5400" b="1" dirty="0" smtClean="0"/>
            </a:br>
            <a:r>
              <a:rPr lang="es-ES" sz="5400" b="1" dirty="0" smtClean="0"/>
              <a:t>Y</a:t>
            </a:r>
            <a:br>
              <a:rPr lang="es-ES" sz="5400" b="1" dirty="0" smtClean="0"/>
            </a:br>
            <a:r>
              <a:rPr lang="es-ES" sz="5400" b="1" dirty="0" smtClean="0"/>
              <a:t> FINANCIERA</a:t>
            </a:r>
          </a:p>
        </p:txBody>
      </p:sp>
      <p:sp>
        <p:nvSpPr>
          <p:cNvPr id="71683" name="1 CuadroTexto"/>
          <p:cNvSpPr txBox="1">
            <a:spLocks noChangeArrowheads="1"/>
          </p:cNvSpPr>
          <p:nvPr/>
        </p:nvSpPr>
        <p:spPr bwMode="auto">
          <a:xfrm>
            <a:off x="762000" y="5181600"/>
            <a:ext cx="7848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r>
              <a:rPr lang="es-CO" altLang="en-US"/>
              <a:t>Es la encargada de administrar los recursos del Fondo de Servicios docentes.</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1 Título"/>
          <p:cNvSpPr>
            <a:spLocks noGrp="1"/>
          </p:cNvSpPr>
          <p:nvPr>
            <p:ph type="title"/>
          </p:nvPr>
        </p:nvSpPr>
        <p:spPr>
          <a:xfrm>
            <a:off x="612775" y="228600"/>
            <a:ext cx="8153400" cy="990600"/>
          </a:xfrm>
        </p:spPr>
        <p:txBody>
          <a:bodyPr/>
          <a:lstStyle/>
          <a:p>
            <a:pPr algn="ctr" eaLnBrk="1" hangingPunct="1"/>
            <a:r>
              <a:rPr lang="es-CO" altLang="en-US" b="1" smtClean="0"/>
              <a:t>QUE SE LOGRÓ?</a:t>
            </a:r>
          </a:p>
        </p:txBody>
      </p:sp>
      <p:sp>
        <p:nvSpPr>
          <p:cNvPr id="72707" name="2 Marcador de contenido"/>
          <p:cNvSpPr>
            <a:spLocks noGrp="1"/>
          </p:cNvSpPr>
          <p:nvPr>
            <p:ph sz="quarter" idx="1"/>
          </p:nvPr>
        </p:nvSpPr>
        <p:spPr>
          <a:xfrm>
            <a:off x="612775" y="1600200"/>
            <a:ext cx="8153400" cy="4495800"/>
          </a:xfrm>
        </p:spPr>
        <p:txBody>
          <a:bodyPr/>
          <a:lstStyle/>
          <a:p>
            <a:pPr marL="0" indent="0" algn="ctr" eaLnBrk="1" hangingPunct="1">
              <a:buFont typeface="Wingdings" panose="05000000000000000000" pitchFamily="2" charset="2"/>
              <a:buNone/>
            </a:pPr>
            <a:r>
              <a:rPr lang="es-CO" altLang="en-US" sz="4400" smtClean="0"/>
              <a:t>La ejecución del 99.8% del presupuesto de ingresos </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1 Título"/>
          <p:cNvSpPr>
            <a:spLocks noGrp="1"/>
          </p:cNvSpPr>
          <p:nvPr>
            <p:ph type="title"/>
          </p:nvPr>
        </p:nvSpPr>
        <p:spPr>
          <a:xfrm>
            <a:off x="612775" y="228600"/>
            <a:ext cx="8153400" cy="990600"/>
          </a:xfrm>
        </p:spPr>
        <p:txBody>
          <a:bodyPr/>
          <a:lstStyle/>
          <a:p>
            <a:pPr algn="ctr" eaLnBrk="1" hangingPunct="1"/>
            <a:r>
              <a:rPr lang="es-CO" altLang="en-US" b="1" smtClean="0"/>
              <a:t>COMO SE LOGRÓ?</a:t>
            </a:r>
          </a:p>
        </p:txBody>
      </p:sp>
      <p:sp>
        <p:nvSpPr>
          <p:cNvPr id="73731" name="2 Marcador de contenido"/>
          <p:cNvSpPr>
            <a:spLocks noGrp="1"/>
          </p:cNvSpPr>
          <p:nvPr>
            <p:ph sz="quarter" idx="1"/>
          </p:nvPr>
        </p:nvSpPr>
        <p:spPr>
          <a:xfrm>
            <a:off x="612775" y="1600200"/>
            <a:ext cx="8153400" cy="4495800"/>
          </a:xfrm>
        </p:spPr>
        <p:txBody>
          <a:bodyPr/>
          <a:lstStyle/>
          <a:p>
            <a:pPr marL="0" indent="0" algn="ctr" eaLnBrk="1" hangingPunct="1">
              <a:buFont typeface="Wingdings" panose="05000000000000000000" pitchFamily="2" charset="2"/>
              <a:buNone/>
            </a:pPr>
            <a:r>
              <a:rPr lang="es-CO" altLang="en-US" sz="4000" smtClean="0"/>
              <a:t>Realizando un análisis a los informes que trimestralmente se rinden a los entes de control</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3"/>
          <p:cNvSpPr>
            <a:spLocks noGrp="1" noChangeArrowheads="1"/>
          </p:cNvSpPr>
          <p:nvPr>
            <p:ph sz="quarter" idx="1"/>
          </p:nvPr>
        </p:nvSpPr>
        <p:spPr>
          <a:xfrm>
            <a:off x="914400" y="1905000"/>
            <a:ext cx="7313613" cy="2284413"/>
          </a:xfrm>
        </p:spPr>
        <p:txBody>
          <a:bodyPr/>
          <a:lstStyle/>
          <a:p>
            <a:pPr algn="ctr" eaLnBrk="1" hangingPunct="1">
              <a:lnSpc>
                <a:spcPct val="90000"/>
              </a:lnSpc>
              <a:buFont typeface="Wingdings" panose="05000000000000000000" pitchFamily="2" charset="2"/>
              <a:buNone/>
            </a:pPr>
            <a:r>
              <a:rPr lang="es-ES" altLang="en-US" sz="3200" b="1" smtClean="0"/>
              <a:t>EJECUCION </a:t>
            </a:r>
          </a:p>
          <a:p>
            <a:pPr algn="ctr" eaLnBrk="1" hangingPunct="1">
              <a:lnSpc>
                <a:spcPct val="90000"/>
              </a:lnSpc>
              <a:buFont typeface="Wingdings" panose="05000000000000000000" pitchFamily="2" charset="2"/>
              <a:buNone/>
            </a:pPr>
            <a:r>
              <a:rPr lang="es-ES" altLang="en-US" sz="3200" b="1" smtClean="0"/>
              <a:t>PRESUPUESTO </a:t>
            </a:r>
          </a:p>
          <a:p>
            <a:pPr algn="ctr" eaLnBrk="1" hangingPunct="1">
              <a:lnSpc>
                <a:spcPct val="90000"/>
              </a:lnSpc>
              <a:buFont typeface="Wingdings" panose="05000000000000000000" pitchFamily="2" charset="2"/>
              <a:buNone/>
            </a:pPr>
            <a:r>
              <a:rPr lang="es-ES" altLang="en-US" sz="3200" b="1" smtClean="0"/>
              <a:t>DE </a:t>
            </a:r>
          </a:p>
          <a:p>
            <a:pPr algn="ctr" eaLnBrk="1" hangingPunct="1">
              <a:lnSpc>
                <a:spcPct val="90000"/>
              </a:lnSpc>
              <a:buFont typeface="Wingdings" panose="05000000000000000000" pitchFamily="2" charset="2"/>
              <a:buNone/>
            </a:pPr>
            <a:r>
              <a:rPr lang="es-ES" altLang="en-US" sz="3200" b="1" smtClean="0"/>
              <a:t>INGRESOS Y GASTOS</a:t>
            </a:r>
            <a:r>
              <a:rPr lang="es-ES" altLang="en-US" sz="4000" b="1" smtClean="0"/>
              <a:t> </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2 Tabla"/>
          <p:cNvGraphicFramePr>
            <a:graphicFrameLocks noGrp="1"/>
          </p:cNvGraphicFramePr>
          <p:nvPr/>
        </p:nvGraphicFramePr>
        <p:xfrm>
          <a:off x="914400" y="685800"/>
          <a:ext cx="7543800" cy="5029200"/>
        </p:xfrm>
        <a:graphic>
          <a:graphicData uri="http://schemas.openxmlformats.org/drawingml/2006/table">
            <a:tbl>
              <a:tblPr/>
              <a:tblGrid>
                <a:gridCol w="2895600">
                  <a:extLst>
                    <a:ext uri="{9D8B030D-6E8A-4147-A177-3AD203B41FA5}">
                      <a16:colId xmlns:a16="http://schemas.microsoft.com/office/drawing/2014/main" val="20000"/>
                    </a:ext>
                  </a:extLst>
                </a:gridCol>
                <a:gridCol w="17526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066800">
                  <a:extLst>
                    <a:ext uri="{9D8B030D-6E8A-4147-A177-3AD203B41FA5}">
                      <a16:colId xmlns:a16="http://schemas.microsoft.com/office/drawing/2014/main" val="20003"/>
                    </a:ext>
                  </a:extLst>
                </a:gridCol>
              </a:tblGrid>
              <a:tr h="558800">
                <a:tc>
                  <a:txBody>
                    <a:bodyPr/>
                    <a:lstStyle/>
                    <a:p>
                      <a:pPr algn="l" fontAlgn="b"/>
                      <a:r>
                        <a:rPr lang="es-CO" sz="1800" b="1" i="0" u="none" strike="noStrike" dirty="0">
                          <a:solidFill>
                            <a:srgbClr val="000000"/>
                          </a:solidFill>
                          <a:effectLst/>
                          <a:latin typeface="Calibri"/>
                        </a:rPr>
                        <a:t>PRESUPUESTO DE INGRESOS Y TESORERIA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fontAlgn="b"/>
                      <a:r>
                        <a:rPr lang="es-CO" sz="1800" b="1" i="0" u="none" strike="noStrike" dirty="0" smtClean="0">
                          <a:solidFill>
                            <a:srgbClr val="000000"/>
                          </a:solidFill>
                          <a:effectLst/>
                          <a:latin typeface="Calibri"/>
                        </a:rPr>
                        <a:t>INGRESOS </a:t>
                      </a:r>
                      <a:r>
                        <a:rPr lang="es-CO" sz="1800" b="1" i="0" u="none" strike="noStrike" baseline="0" dirty="0" smtClean="0">
                          <a:solidFill>
                            <a:srgbClr val="000000"/>
                          </a:solidFill>
                          <a:effectLst/>
                          <a:latin typeface="Calibri"/>
                        </a:rPr>
                        <a:t> APROBADO</a:t>
                      </a:r>
                      <a:r>
                        <a:rPr lang="es-CO" sz="1800" b="1" i="0" u="none" strike="noStrike" dirty="0" smtClean="0">
                          <a:solidFill>
                            <a:srgbClr val="000000"/>
                          </a:solidFill>
                          <a:effectLst/>
                          <a:latin typeface="Calibri"/>
                        </a:rPr>
                        <a:t> </a:t>
                      </a:r>
                      <a:endParaRPr lang="es-CO" sz="1800" b="1"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fontAlgn="b"/>
                      <a:r>
                        <a:rPr lang="es-CO" sz="1800" b="1" i="0" u="none" strike="noStrike" dirty="0" smtClean="0">
                          <a:solidFill>
                            <a:srgbClr val="000000"/>
                          </a:solidFill>
                          <a:effectLst/>
                          <a:latin typeface="Calibri"/>
                        </a:rPr>
                        <a:t>RECAUDOS EN EFECTIVO</a:t>
                      </a:r>
                      <a:endParaRPr lang="es-CO" sz="1800" b="1"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fontAlgn="b"/>
                      <a:r>
                        <a:rPr lang="es-CO" sz="1600" b="1" i="0" u="none" strike="noStrike" dirty="0">
                          <a:solidFill>
                            <a:srgbClr val="000000"/>
                          </a:solidFill>
                          <a:effectLst/>
                          <a:latin typeface="Calibri"/>
                        </a:rPr>
                        <a:t>% EJECUTADO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0"/>
                  </a:ext>
                </a:extLst>
              </a:tr>
              <a:tr h="558800">
                <a:tc>
                  <a:txBody>
                    <a:bodyPr/>
                    <a:lstStyle/>
                    <a:p>
                      <a:pPr algn="l" fontAlgn="b"/>
                      <a:r>
                        <a:rPr lang="es-CO" sz="1800" b="1" i="0" u="none" strike="noStrike" dirty="0">
                          <a:solidFill>
                            <a:srgbClr val="000000"/>
                          </a:solidFill>
                          <a:effectLst/>
                          <a:latin typeface="Calibri"/>
                        </a:rPr>
                        <a:t> </a:t>
                      </a:r>
                      <a:r>
                        <a:rPr lang="es-CO" sz="1800" b="1" i="0" u="none" strike="noStrike" dirty="0" smtClean="0">
                          <a:solidFill>
                            <a:srgbClr val="000000"/>
                          </a:solidFill>
                          <a:effectLst/>
                          <a:latin typeface="Calibri"/>
                        </a:rPr>
                        <a:t>DESCRIPCIÓN</a:t>
                      </a:r>
                      <a:endParaRPr lang="es-CO" sz="1800" b="1"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fontAlgn="b"/>
                      <a:endParaRPr lang="es-CO" sz="1800" b="1"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fontAlgn="b"/>
                      <a:r>
                        <a:rPr lang="es-CO" sz="1800" b="1" i="0" u="none" strike="noStrike" dirty="0">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fontAlgn="b"/>
                      <a:r>
                        <a:rPr lang="es-CO" sz="1800" b="1" i="0" u="none" strike="noStrike" dirty="0">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1"/>
                  </a:ext>
                </a:extLst>
              </a:tr>
              <a:tr h="558800">
                <a:tc>
                  <a:txBody>
                    <a:bodyPr/>
                    <a:lstStyle/>
                    <a:p>
                      <a:pPr algn="l" fontAlgn="b"/>
                      <a:r>
                        <a:rPr lang="pt-BR" sz="1800" b="0" i="0" u="none" strike="noStrike" dirty="0">
                          <a:solidFill>
                            <a:srgbClr val="000000"/>
                          </a:solidFill>
                          <a:effectLst/>
                          <a:latin typeface="Calibri"/>
                        </a:rPr>
                        <a:t>I N G R E S O 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r" fontAlgn="b"/>
                      <a:r>
                        <a:rPr lang="es-CO" sz="1800" b="0" i="0" u="none" strike="noStrike" dirty="0">
                          <a:solidFill>
                            <a:srgbClr val="000000"/>
                          </a:solidFill>
                          <a:effectLst/>
                          <a:latin typeface="Calibri"/>
                        </a:rPr>
                        <a:t>257,887,215.98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r" fontAlgn="b"/>
                      <a:r>
                        <a:rPr lang="es-CO" sz="1800" b="0" i="0" u="none" strike="noStrike" dirty="0">
                          <a:solidFill>
                            <a:srgbClr val="000000"/>
                          </a:solidFill>
                          <a:effectLst/>
                          <a:latin typeface="Calibri"/>
                        </a:rPr>
                        <a:t>257,242,215.98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r" fontAlgn="b"/>
                      <a:r>
                        <a:rPr lang="es-CO" sz="1800" b="0" i="0" u="none" strike="noStrike">
                          <a:solidFill>
                            <a:srgbClr val="000000"/>
                          </a:solidFill>
                          <a:effectLst/>
                          <a:latin typeface="Calibri"/>
                        </a:rPr>
                        <a:t>99.75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2"/>
                  </a:ext>
                </a:extLst>
              </a:tr>
              <a:tr h="558800">
                <a:tc>
                  <a:txBody>
                    <a:bodyPr/>
                    <a:lstStyle/>
                    <a:p>
                      <a:pPr algn="l" fontAlgn="b"/>
                      <a:r>
                        <a:rPr lang="es-CO" sz="1800" b="0" i="0" u="none" strike="noStrike">
                          <a:solidFill>
                            <a:srgbClr val="000000"/>
                          </a:solidFill>
                          <a:effectLst/>
                          <a:latin typeface="Calibri"/>
                        </a:rPr>
                        <a:t>Venta de Bienes y Servicios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800" b="0" i="0" u="none" strike="noStrike">
                          <a:solidFill>
                            <a:srgbClr val="000000"/>
                          </a:solidFill>
                          <a:effectLst/>
                          <a:latin typeface="Calibri"/>
                        </a:rPr>
                        <a:t>19,390,000.00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800" b="0" i="0" u="none" strike="noStrike" dirty="0">
                          <a:solidFill>
                            <a:srgbClr val="000000"/>
                          </a:solidFill>
                          <a:effectLst/>
                          <a:latin typeface="Calibri"/>
                        </a:rPr>
                        <a:t>19,390,000.00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800" b="0" i="0" u="none" strike="noStrike">
                          <a:solidFill>
                            <a:srgbClr val="000000"/>
                          </a:solidFill>
                          <a:effectLst/>
                          <a:latin typeface="Calibri"/>
                        </a:rPr>
                        <a:t>100.00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558800">
                <a:tc>
                  <a:txBody>
                    <a:bodyPr/>
                    <a:lstStyle/>
                    <a:p>
                      <a:pPr algn="l" fontAlgn="b"/>
                      <a:r>
                        <a:rPr lang="es-CO" sz="1800" b="0" i="0" u="none" strike="noStrike">
                          <a:solidFill>
                            <a:srgbClr val="000000"/>
                          </a:solidFill>
                          <a:effectLst/>
                          <a:latin typeface="Calibri"/>
                        </a:rPr>
                        <a:t>Transferencias para Funcionamiento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800" b="0" i="0" u="none" strike="noStrike">
                          <a:solidFill>
                            <a:srgbClr val="000000"/>
                          </a:solidFill>
                          <a:effectLst/>
                          <a:latin typeface="Calibri"/>
                        </a:rPr>
                        <a:t>194,894,000.00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800" b="0" i="0" u="none" strike="noStrike" dirty="0">
                          <a:solidFill>
                            <a:srgbClr val="000000"/>
                          </a:solidFill>
                          <a:effectLst/>
                          <a:latin typeface="Calibri"/>
                        </a:rPr>
                        <a:t>194,894,000.00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800" b="0" i="0" u="none" strike="noStrike">
                          <a:solidFill>
                            <a:srgbClr val="000000"/>
                          </a:solidFill>
                          <a:effectLst/>
                          <a:latin typeface="Calibri"/>
                        </a:rPr>
                        <a:t>100.00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558800">
                <a:tc>
                  <a:txBody>
                    <a:bodyPr/>
                    <a:lstStyle/>
                    <a:p>
                      <a:pPr algn="l" fontAlgn="b"/>
                      <a:r>
                        <a:rPr lang="es-CO" sz="1800" b="0" i="0" u="none" strike="noStrike">
                          <a:solidFill>
                            <a:srgbClr val="000000"/>
                          </a:solidFill>
                          <a:effectLst/>
                          <a:latin typeface="Calibri"/>
                        </a:rPr>
                        <a:t>Concesiones espacios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800" b="0" i="0" u="none" strike="noStrike">
                          <a:solidFill>
                            <a:srgbClr val="000000"/>
                          </a:solidFill>
                          <a:effectLst/>
                          <a:latin typeface="Calibri"/>
                        </a:rPr>
                        <a:t>5,245,000.00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800" b="0" i="0" u="none" strike="noStrike" dirty="0">
                          <a:solidFill>
                            <a:srgbClr val="000000"/>
                          </a:solidFill>
                          <a:effectLst/>
                          <a:latin typeface="Calibri"/>
                        </a:rPr>
                        <a:t>4,600,000.00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800" b="0" i="0" u="none" strike="noStrike">
                          <a:solidFill>
                            <a:srgbClr val="000000"/>
                          </a:solidFill>
                          <a:effectLst/>
                          <a:latin typeface="Calibri"/>
                        </a:rPr>
                        <a:t>87.70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558800">
                <a:tc>
                  <a:txBody>
                    <a:bodyPr/>
                    <a:lstStyle/>
                    <a:p>
                      <a:pPr algn="l" fontAlgn="b"/>
                      <a:r>
                        <a:rPr lang="es-CO" sz="1800" b="0" i="0" u="none" strike="noStrike">
                          <a:solidFill>
                            <a:srgbClr val="000000"/>
                          </a:solidFill>
                          <a:effectLst/>
                          <a:latin typeface="Calibri"/>
                        </a:rPr>
                        <a:t>Rendimientos por Operaciones Financieras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800" b="0" i="0" u="none" strike="noStrike">
                          <a:solidFill>
                            <a:srgbClr val="000000"/>
                          </a:solidFill>
                          <a:effectLst/>
                          <a:latin typeface="Calibri"/>
                        </a:rPr>
                        <a:t>10,799.03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800" b="0" i="0" u="none" strike="noStrike" dirty="0">
                          <a:solidFill>
                            <a:srgbClr val="000000"/>
                          </a:solidFill>
                          <a:effectLst/>
                          <a:latin typeface="Calibri"/>
                        </a:rPr>
                        <a:t>10,799.03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800" b="0" i="0" u="none" strike="noStrike">
                          <a:solidFill>
                            <a:srgbClr val="000000"/>
                          </a:solidFill>
                          <a:effectLst/>
                          <a:latin typeface="Calibri"/>
                        </a:rPr>
                        <a:t>100.00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558800">
                <a:tc>
                  <a:txBody>
                    <a:bodyPr/>
                    <a:lstStyle/>
                    <a:p>
                      <a:pPr algn="l" fontAlgn="b"/>
                      <a:r>
                        <a:rPr lang="es-CO" sz="1800" b="0" i="0" u="none" strike="noStrike" dirty="0">
                          <a:solidFill>
                            <a:srgbClr val="000000"/>
                          </a:solidFill>
                          <a:effectLst/>
                          <a:latin typeface="Calibri"/>
                        </a:rPr>
                        <a:t>Disponibilidad inicial aprobada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800" b="0" i="0" u="none" strike="noStrike">
                          <a:solidFill>
                            <a:srgbClr val="000000"/>
                          </a:solidFill>
                          <a:effectLst/>
                          <a:latin typeface="Calibri"/>
                        </a:rPr>
                        <a:t>38,347,416.95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800" b="0" i="0" u="none" strike="noStrike" dirty="0">
                          <a:solidFill>
                            <a:srgbClr val="000000"/>
                          </a:solidFill>
                          <a:effectLst/>
                          <a:latin typeface="Calibri"/>
                        </a:rPr>
                        <a:t>38,347,416.95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800" b="0" i="0" u="none" strike="noStrike">
                          <a:solidFill>
                            <a:srgbClr val="000000"/>
                          </a:solidFill>
                          <a:effectLst/>
                          <a:latin typeface="Calibri"/>
                        </a:rPr>
                        <a:t>100.00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558800">
                <a:tc>
                  <a:txBody>
                    <a:bodyPr/>
                    <a:lstStyle/>
                    <a:p>
                      <a:pPr algn="l" fontAlgn="b"/>
                      <a:endParaRPr lang="pt-BR" sz="18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endParaRPr lang="es-CO" sz="18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endParaRPr lang="es-CO" sz="18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endParaRPr lang="es-CO" sz="18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2 Tabla"/>
          <p:cNvGraphicFramePr>
            <a:graphicFrameLocks noGrp="1"/>
          </p:cNvGraphicFramePr>
          <p:nvPr/>
        </p:nvGraphicFramePr>
        <p:xfrm>
          <a:off x="457200" y="457200"/>
          <a:ext cx="8305800" cy="5867400"/>
        </p:xfrm>
        <a:graphic>
          <a:graphicData uri="http://schemas.openxmlformats.org/drawingml/2006/table">
            <a:tbl>
              <a:tblPr/>
              <a:tblGrid>
                <a:gridCol w="3768372">
                  <a:extLst>
                    <a:ext uri="{9D8B030D-6E8A-4147-A177-3AD203B41FA5}">
                      <a16:colId xmlns:a16="http://schemas.microsoft.com/office/drawing/2014/main" val="20000"/>
                    </a:ext>
                  </a:extLst>
                </a:gridCol>
                <a:gridCol w="1691922">
                  <a:extLst>
                    <a:ext uri="{9D8B030D-6E8A-4147-A177-3AD203B41FA5}">
                      <a16:colId xmlns:a16="http://schemas.microsoft.com/office/drawing/2014/main" val="20001"/>
                    </a:ext>
                  </a:extLst>
                </a:gridCol>
                <a:gridCol w="1696922">
                  <a:extLst>
                    <a:ext uri="{9D8B030D-6E8A-4147-A177-3AD203B41FA5}">
                      <a16:colId xmlns:a16="http://schemas.microsoft.com/office/drawing/2014/main" val="20002"/>
                    </a:ext>
                  </a:extLst>
                </a:gridCol>
                <a:gridCol w="1148583">
                  <a:extLst>
                    <a:ext uri="{9D8B030D-6E8A-4147-A177-3AD203B41FA5}">
                      <a16:colId xmlns:a16="http://schemas.microsoft.com/office/drawing/2014/main" val="20003"/>
                    </a:ext>
                  </a:extLst>
                </a:gridCol>
              </a:tblGrid>
              <a:tr h="294359">
                <a:tc>
                  <a:txBody>
                    <a:bodyPr/>
                    <a:lstStyle/>
                    <a:p>
                      <a:pPr algn="l" fontAlgn="b"/>
                      <a:endParaRPr lang="es-CO" sz="1800" b="1" i="0" u="none" strike="noStrike" dirty="0">
                        <a:solidFill>
                          <a:srgbClr val="000000"/>
                        </a:solidFill>
                        <a:effectLst/>
                        <a:latin typeface="Calibri"/>
                      </a:endParaRPr>
                    </a:p>
                  </a:txBody>
                  <a:tcPr marL="9525" marR="9525" marT="952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b"/>
                      <a:r>
                        <a:rPr lang="es-CO" sz="1800" b="1" i="0" u="none" strike="noStrike" dirty="0">
                          <a:solidFill>
                            <a:srgbClr val="000000"/>
                          </a:solidFill>
                          <a:effectLst/>
                          <a:latin typeface="Calibri"/>
                        </a:rPr>
                        <a:t>GASTOS </a:t>
                      </a:r>
                    </a:p>
                  </a:txBody>
                  <a:tcPr marL="9525" marR="9525" marT="952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b"/>
                      <a:r>
                        <a:rPr lang="es-CO" sz="1800" b="1" i="0" u="none" strike="noStrike" dirty="0">
                          <a:solidFill>
                            <a:srgbClr val="000000"/>
                          </a:solidFill>
                          <a:effectLst/>
                          <a:latin typeface="Calibri"/>
                        </a:rPr>
                        <a:t>PAGOS </a:t>
                      </a:r>
                    </a:p>
                  </a:txBody>
                  <a:tcPr marL="9525" marR="9525" marT="952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b"/>
                      <a:r>
                        <a:rPr lang="es-CO" sz="1800" b="1" i="0" u="none" strike="noStrike">
                          <a:solidFill>
                            <a:srgbClr val="000000"/>
                          </a:solidFill>
                          <a:effectLst/>
                          <a:latin typeface="Calibri"/>
                        </a:rPr>
                        <a:t>%</a:t>
                      </a:r>
                    </a:p>
                  </a:txBody>
                  <a:tcPr marL="9525" marR="9525" marT="952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0"/>
                  </a:ext>
                </a:extLst>
              </a:tr>
              <a:tr h="294359">
                <a:tc>
                  <a:txBody>
                    <a:bodyPr/>
                    <a:lstStyle/>
                    <a:p>
                      <a:pPr algn="l" fontAlgn="b"/>
                      <a:endParaRPr lang="es-CO" sz="1800" b="1" i="0" u="none" strike="noStrike" dirty="0">
                        <a:solidFill>
                          <a:srgbClr val="000000"/>
                        </a:solidFill>
                        <a:effectLst/>
                        <a:latin typeface="Calibri"/>
                      </a:endParaRPr>
                    </a:p>
                  </a:txBody>
                  <a:tcPr marL="9525" marR="9525" marT="952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b"/>
                      <a:r>
                        <a:rPr lang="es-CO" sz="1800" b="1" i="0" u="none" strike="noStrike" dirty="0">
                          <a:solidFill>
                            <a:srgbClr val="000000"/>
                          </a:solidFill>
                          <a:effectLst/>
                          <a:latin typeface="Calibri"/>
                        </a:rPr>
                        <a:t>APROBADOS</a:t>
                      </a:r>
                    </a:p>
                  </a:txBody>
                  <a:tcPr marL="9525" marR="9525" marT="952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b"/>
                      <a:r>
                        <a:rPr lang="es-CO" sz="1800" b="1" i="0" u="none" strike="noStrike" dirty="0">
                          <a:solidFill>
                            <a:srgbClr val="000000"/>
                          </a:solidFill>
                          <a:effectLst/>
                          <a:latin typeface="Calibri"/>
                        </a:rPr>
                        <a:t>EFECTIVOS</a:t>
                      </a:r>
                    </a:p>
                  </a:txBody>
                  <a:tcPr marL="9525" marR="9525" marT="952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b"/>
                      <a:r>
                        <a:rPr lang="es-CO" sz="1800" b="1" i="0" u="none" strike="noStrike" dirty="0">
                          <a:solidFill>
                            <a:srgbClr val="000000"/>
                          </a:solidFill>
                          <a:effectLst/>
                          <a:latin typeface="Calibri"/>
                        </a:rPr>
                        <a:t>EJECUTADO</a:t>
                      </a:r>
                    </a:p>
                  </a:txBody>
                  <a:tcPr marL="9525" marR="9525" marT="952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1"/>
                  </a:ext>
                </a:extLst>
              </a:tr>
              <a:tr h="578841">
                <a:tc>
                  <a:txBody>
                    <a:bodyPr/>
                    <a:lstStyle/>
                    <a:p>
                      <a:pPr algn="l" fontAlgn="b"/>
                      <a:r>
                        <a:rPr lang="es-CO" sz="1800" b="0" i="0" u="none" strike="noStrike" dirty="0">
                          <a:solidFill>
                            <a:srgbClr val="000000"/>
                          </a:solidFill>
                          <a:effectLst/>
                          <a:latin typeface="Calibri"/>
                        </a:rPr>
                        <a:t>GASTOS DE FUNCIONAMIENTO</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r" fontAlgn="b"/>
                      <a:r>
                        <a:rPr lang="es-CO" sz="1800" b="0" i="0" u="none" strike="noStrike" dirty="0">
                          <a:solidFill>
                            <a:srgbClr val="000000"/>
                          </a:solidFill>
                          <a:effectLst/>
                          <a:latin typeface="Calibri"/>
                        </a:rPr>
                        <a:t>257,887,215.98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r" fontAlgn="b"/>
                      <a:r>
                        <a:rPr lang="es-CO" sz="1800" b="0" i="0" u="none" strike="noStrike" dirty="0">
                          <a:solidFill>
                            <a:srgbClr val="000000"/>
                          </a:solidFill>
                          <a:effectLst/>
                          <a:latin typeface="Calibri"/>
                        </a:rPr>
                        <a:t>236,528,751.00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b"/>
                      <a:r>
                        <a:rPr lang="es-CO" sz="1800" b="0" i="0" u="none" strike="noStrike" dirty="0">
                          <a:solidFill>
                            <a:srgbClr val="000000"/>
                          </a:solidFill>
                          <a:effectLst/>
                          <a:latin typeface="Calibri"/>
                        </a:rPr>
                        <a:t>91.7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2"/>
                  </a:ext>
                </a:extLst>
              </a:tr>
              <a:tr h="294359">
                <a:tc>
                  <a:txBody>
                    <a:bodyPr/>
                    <a:lstStyle/>
                    <a:p>
                      <a:pPr algn="l" fontAlgn="b"/>
                      <a:r>
                        <a:rPr lang="es-CO" sz="1800" b="0" i="0" u="none" strike="noStrike" dirty="0">
                          <a:solidFill>
                            <a:srgbClr val="000000"/>
                          </a:solidFill>
                          <a:effectLst/>
                          <a:latin typeface="Calibri"/>
                        </a:rPr>
                        <a:t>Honorarios Profesionales</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CO" sz="1800" b="0" i="0" u="none" strike="noStrike">
                          <a:solidFill>
                            <a:srgbClr val="000000"/>
                          </a:solidFill>
                          <a:effectLst/>
                          <a:latin typeface="Calibri"/>
                        </a:rPr>
                        <a:t>18,831,200.00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CO" sz="1800" b="0" i="0" u="none" strike="noStrike">
                          <a:solidFill>
                            <a:srgbClr val="000000"/>
                          </a:solidFill>
                          <a:effectLst/>
                          <a:latin typeface="Calibri"/>
                        </a:rPr>
                        <a:t>17,706,200.00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800" b="0" i="0" u="none" strike="noStrike" dirty="0">
                          <a:solidFill>
                            <a:srgbClr val="000000"/>
                          </a:solidFill>
                          <a:effectLst/>
                          <a:latin typeface="Calibri"/>
                        </a:rPr>
                        <a:t>94.0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294359">
                <a:tc>
                  <a:txBody>
                    <a:bodyPr/>
                    <a:lstStyle/>
                    <a:p>
                      <a:pPr algn="l" fontAlgn="b"/>
                      <a:r>
                        <a:rPr lang="es-CO" sz="1800" b="0" i="0" u="none" strike="noStrike" dirty="0" smtClean="0">
                          <a:solidFill>
                            <a:srgbClr val="000000"/>
                          </a:solidFill>
                          <a:effectLst/>
                          <a:latin typeface="Calibri"/>
                        </a:rPr>
                        <a:t>Remuneración </a:t>
                      </a:r>
                      <a:r>
                        <a:rPr lang="es-CO" sz="1800" b="0" i="0" u="none" strike="noStrike" dirty="0">
                          <a:solidFill>
                            <a:srgbClr val="000000"/>
                          </a:solidFill>
                          <a:effectLst/>
                          <a:latin typeface="Calibri"/>
                        </a:rPr>
                        <a:t>por Servicios </a:t>
                      </a:r>
                      <a:r>
                        <a:rPr lang="es-CO" sz="1800" b="0" i="0" u="none" strike="noStrike" dirty="0" smtClean="0">
                          <a:solidFill>
                            <a:srgbClr val="000000"/>
                          </a:solidFill>
                          <a:effectLst/>
                          <a:latin typeface="Calibri"/>
                        </a:rPr>
                        <a:t>Técnicos</a:t>
                      </a:r>
                      <a:endParaRPr lang="es-CO" sz="18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CO" sz="1800" b="0" i="0" u="none" strike="noStrike">
                          <a:solidFill>
                            <a:srgbClr val="000000"/>
                          </a:solidFill>
                          <a:effectLst/>
                          <a:latin typeface="Calibri"/>
                        </a:rPr>
                        <a:t>23,309,296.71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CO" sz="1800" b="0" i="0" u="none" strike="noStrike">
                          <a:solidFill>
                            <a:srgbClr val="000000"/>
                          </a:solidFill>
                          <a:effectLst/>
                          <a:latin typeface="Calibri"/>
                        </a:rPr>
                        <a:t>19,688,787.00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800" b="0" i="0" u="none" strike="noStrike" dirty="0">
                          <a:solidFill>
                            <a:srgbClr val="000000"/>
                          </a:solidFill>
                          <a:effectLst/>
                          <a:latin typeface="Calibri"/>
                        </a:rPr>
                        <a:t>84.5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294359">
                <a:tc>
                  <a:txBody>
                    <a:bodyPr/>
                    <a:lstStyle/>
                    <a:p>
                      <a:pPr algn="l" fontAlgn="b"/>
                      <a:r>
                        <a:rPr lang="es-CO" sz="1800" b="0" i="0" u="none" strike="noStrike" dirty="0">
                          <a:solidFill>
                            <a:srgbClr val="000000"/>
                          </a:solidFill>
                          <a:effectLst/>
                          <a:latin typeface="Calibri"/>
                        </a:rPr>
                        <a:t>Materiales y Suministros</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CO" sz="1800" b="0" i="0" u="none" strike="noStrike">
                          <a:solidFill>
                            <a:srgbClr val="000000"/>
                          </a:solidFill>
                          <a:effectLst/>
                          <a:latin typeface="Calibri"/>
                        </a:rPr>
                        <a:t>36,393,217.16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CO" sz="1800" b="0" i="0" u="none" strike="noStrike">
                          <a:solidFill>
                            <a:srgbClr val="000000"/>
                          </a:solidFill>
                          <a:effectLst/>
                          <a:latin typeface="Calibri"/>
                        </a:rPr>
                        <a:t>28,870,736.00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800" b="0" i="0" u="none" strike="noStrike" dirty="0">
                          <a:solidFill>
                            <a:srgbClr val="000000"/>
                          </a:solidFill>
                          <a:effectLst/>
                          <a:latin typeface="Calibri"/>
                        </a:rPr>
                        <a:t>79.3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294359">
                <a:tc>
                  <a:txBody>
                    <a:bodyPr/>
                    <a:lstStyle/>
                    <a:p>
                      <a:pPr algn="l" fontAlgn="b"/>
                      <a:r>
                        <a:rPr lang="es-CO" sz="1800" b="0" i="0" u="none" strike="noStrike" dirty="0">
                          <a:solidFill>
                            <a:srgbClr val="000000"/>
                          </a:solidFill>
                          <a:effectLst/>
                          <a:latin typeface="Calibri"/>
                        </a:rPr>
                        <a:t>Equipo de Computo</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CO" sz="1800" b="0" i="0" u="none" strike="noStrike">
                          <a:solidFill>
                            <a:srgbClr val="000000"/>
                          </a:solidFill>
                          <a:effectLst/>
                          <a:latin typeface="Calibri"/>
                        </a:rPr>
                        <a:t>3,800,000.00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CO" sz="1800" b="0" i="0" u="none" strike="noStrike">
                          <a:solidFill>
                            <a:srgbClr val="000000"/>
                          </a:solidFill>
                          <a:effectLst/>
                          <a:latin typeface="Calibri"/>
                        </a:rPr>
                        <a:t>3,800,000.00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800" b="0" i="0" u="none" strike="noStrike" dirty="0">
                          <a:solidFill>
                            <a:srgbClr val="000000"/>
                          </a:solidFill>
                          <a:effectLst/>
                          <a:latin typeface="Calibri"/>
                        </a:rPr>
                        <a:t>100.0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294359">
                <a:tc>
                  <a:txBody>
                    <a:bodyPr/>
                    <a:lstStyle/>
                    <a:p>
                      <a:pPr algn="l" fontAlgn="b"/>
                      <a:r>
                        <a:rPr lang="es-CO" sz="1800" b="0" i="0" u="none" strike="noStrike" dirty="0">
                          <a:solidFill>
                            <a:srgbClr val="000000"/>
                          </a:solidFill>
                          <a:effectLst/>
                          <a:latin typeface="Calibri"/>
                        </a:rPr>
                        <a:t>Equipo de </a:t>
                      </a:r>
                      <a:r>
                        <a:rPr lang="es-CO" sz="1800" b="0" i="0" u="none" strike="noStrike" dirty="0" smtClean="0">
                          <a:solidFill>
                            <a:srgbClr val="000000"/>
                          </a:solidFill>
                          <a:effectLst/>
                          <a:latin typeface="Calibri"/>
                        </a:rPr>
                        <a:t>Enseñanza</a:t>
                      </a:r>
                      <a:endParaRPr lang="es-CO" sz="18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CO" sz="1800" b="0" i="0" u="none" strike="noStrike">
                          <a:solidFill>
                            <a:srgbClr val="000000"/>
                          </a:solidFill>
                          <a:effectLst/>
                          <a:latin typeface="Calibri"/>
                        </a:rPr>
                        <a:t>1,500,000.00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CO" sz="1800" b="0" i="0" u="none" strike="noStrike">
                          <a:solidFill>
                            <a:srgbClr val="000000"/>
                          </a:solidFill>
                          <a:effectLst/>
                          <a:latin typeface="Calibri"/>
                        </a:rPr>
                        <a:t>1,500,000.00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800" b="0" i="0" u="none" strike="noStrike" dirty="0">
                          <a:solidFill>
                            <a:srgbClr val="000000"/>
                          </a:solidFill>
                          <a:effectLst/>
                          <a:latin typeface="Calibri"/>
                        </a:rPr>
                        <a:t>100.0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294359">
                <a:tc>
                  <a:txBody>
                    <a:bodyPr/>
                    <a:lstStyle/>
                    <a:p>
                      <a:pPr algn="l" fontAlgn="b"/>
                      <a:r>
                        <a:rPr lang="es-CO" sz="1800" b="0" i="0" u="none" strike="noStrike" dirty="0">
                          <a:solidFill>
                            <a:srgbClr val="000000"/>
                          </a:solidFill>
                          <a:effectLst/>
                          <a:latin typeface="Calibri"/>
                        </a:rPr>
                        <a:t>Enseres y Equipo de Oficina</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CO" sz="1800" b="0" i="0" u="none" strike="noStrike">
                          <a:solidFill>
                            <a:srgbClr val="000000"/>
                          </a:solidFill>
                          <a:effectLst/>
                          <a:latin typeface="Calibri"/>
                        </a:rPr>
                        <a:t>15,994,420.00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CO" sz="1800" b="0" i="0" u="none" strike="noStrike">
                          <a:solidFill>
                            <a:srgbClr val="000000"/>
                          </a:solidFill>
                          <a:effectLst/>
                          <a:latin typeface="Calibri"/>
                        </a:rPr>
                        <a:t>15,994,420.00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800" b="0" i="0" u="none" strike="noStrike" dirty="0">
                          <a:solidFill>
                            <a:srgbClr val="000000"/>
                          </a:solidFill>
                          <a:effectLst/>
                          <a:latin typeface="Calibri"/>
                        </a:rPr>
                        <a:t>100.0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294359">
                <a:tc>
                  <a:txBody>
                    <a:bodyPr/>
                    <a:lstStyle/>
                    <a:p>
                      <a:pPr algn="l" fontAlgn="b"/>
                      <a:r>
                        <a:rPr lang="es-CO" sz="1800" b="0" i="0" u="none" strike="noStrike" dirty="0">
                          <a:solidFill>
                            <a:srgbClr val="000000"/>
                          </a:solidFill>
                          <a:effectLst/>
                          <a:latin typeface="Calibri"/>
                        </a:rPr>
                        <a:t>Materiales de </a:t>
                      </a:r>
                      <a:r>
                        <a:rPr lang="es-CO" sz="1800" b="0" i="0" u="none" strike="noStrike" dirty="0" smtClean="0">
                          <a:solidFill>
                            <a:srgbClr val="000000"/>
                          </a:solidFill>
                          <a:effectLst/>
                          <a:latin typeface="Calibri"/>
                        </a:rPr>
                        <a:t>Educación</a:t>
                      </a:r>
                      <a:endParaRPr lang="es-CO" sz="18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CO" sz="1800" b="0" i="0" u="none" strike="noStrike">
                          <a:solidFill>
                            <a:srgbClr val="000000"/>
                          </a:solidFill>
                          <a:effectLst/>
                          <a:latin typeface="Calibri"/>
                        </a:rPr>
                        <a:t>22,893,000.00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CO" sz="1800" b="0" i="0" u="none" strike="noStrike">
                          <a:solidFill>
                            <a:srgbClr val="000000"/>
                          </a:solidFill>
                          <a:effectLst/>
                          <a:latin typeface="Calibri"/>
                        </a:rPr>
                        <a:t>21,148,943.00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800" b="0" i="0" u="none" strike="noStrike" dirty="0">
                          <a:solidFill>
                            <a:srgbClr val="000000"/>
                          </a:solidFill>
                          <a:effectLst/>
                          <a:latin typeface="Calibri"/>
                        </a:rPr>
                        <a:t>92.4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294359">
                <a:tc>
                  <a:txBody>
                    <a:bodyPr/>
                    <a:lstStyle/>
                    <a:p>
                      <a:pPr algn="l" fontAlgn="b"/>
                      <a:r>
                        <a:rPr lang="es-CO" sz="1800" b="0" i="0" u="none" strike="noStrike" dirty="0">
                          <a:solidFill>
                            <a:srgbClr val="000000"/>
                          </a:solidFill>
                          <a:effectLst/>
                          <a:latin typeface="Calibri"/>
                        </a:rPr>
                        <a:t>Comunicaciones y Transporte</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CO" sz="1800" b="0" i="0" u="none" strike="noStrike">
                          <a:solidFill>
                            <a:srgbClr val="000000"/>
                          </a:solidFill>
                          <a:effectLst/>
                          <a:latin typeface="Calibri"/>
                        </a:rPr>
                        <a:t>2,350,000.00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CO" sz="1800" b="0" i="0" u="none" strike="noStrike">
                          <a:solidFill>
                            <a:srgbClr val="000000"/>
                          </a:solidFill>
                          <a:effectLst/>
                          <a:latin typeface="Calibri"/>
                        </a:rPr>
                        <a:t>2,350,000.00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800" b="0" i="0" u="none" strike="noStrike" dirty="0">
                          <a:solidFill>
                            <a:srgbClr val="000000"/>
                          </a:solidFill>
                          <a:effectLst/>
                          <a:latin typeface="Calibri"/>
                        </a:rPr>
                        <a:t>100.0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294359">
                <a:tc>
                  <a:txBody>
                    <a:bodyPr/>
                    <a:lstStyle/>
                    <a:p>
                      <a:pPr algn="l" fontAlgn="b"/>
                      <a:r>
                        <a:rPr lang="es-CO" sz="1800" b="0" i="0" u="none" strike="noStrike" dirty="0">
                          <a:solidFill>
                            <a:srgbClr val="000000"/>
                          </a:solidFill>
                          <a:effectLst/>
                          <a:latin typeface="Calibri"/>
                        </a:rPr>
                        <a:t>Servicios </a:t>
                      </a:r>
                      <a:r>
                        <a:rPr lang="es-CO" sz="1800" b="0" i="0" u="none" strike="noStrike" dirty="0" smtClean="0">
                          <a:solidFill>
                            <a:srgbClr val="000000"/>
                          </a:solidFill>
                          <a:effectLst/>
                          <a:latin typeface="Calibri"/>
                        </a:rPr>
                        <a:t>Públicos</a:t>
                      </a:r>
                      <a:endParaRPr lang="es-CO" sz="18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CO" sz="1800" b="0" i="0" u="none" strike="noStrike">
                          <a:solidFill>
                            <a:srgbClr val="000000"/>
                          </a:solidFill>
                          <a:effectLst/>
                          <a:latin typeface="Calibri"/>
                        </a:rPr>
                        <a:t>10,440,000.00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CO" sz="1800" b="0" i="0" u="none" strike="noStrike">
                          <a:solidFill>
                            <a:srgbClr val="000000"/>
                          </a:solidFill>
                          <a:effectLst/>
                          <a:latin typeface="Calibri"/>
                        </a:rPr>
                        <a:t>6,165,068.00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800" b="0" i="0" u="none" strike="noStrike" dirty="0">
                          <a:solidFill>
                            <a:srgbClr val="000000"/>
                          </a:solidFill>
                          <a:effectLst/>
                          <a:latin typeface="Calibri"/>
                        </a:rPr>
                        <a:t>59.1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r h="294359">
                <a:tc>
                  <a:txBody>
                    <a:bodyPr/>
                    <a:lstStyle/>
                    <a:p>
                      <a:pPr algn="l" fontAlgn="b"/>
                      <a:r>
                        <a:rPr lang="es-CO" sz="1800" b="0" i="0" u="none" strike="noStrike" dirty="0">
                          <a:solidFill>
                            <a:srgbClr val="000000"/>
                          </a:solidFill>
                          <a:effectLst/>
                          <a:latin typeface="Calibri"/>
                        </a:rPr>
                        <a:t>Impresos y Publicaciones</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CO" sz="1800" b="0" i="0" u="none" strike="noStrike">
                          <a:solidFill>
                            <a:srgbClr val="000000"/>
                          </a:solidFill>
                          <a:effectLst/>
                          <a:latin typeface="Calibri"/>
                        </a:rPr>
                        <a:t>20,759,743.60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CO" sz="1800" b="0" i="0" u="none" strike="noStrike">
                          <a:solidFill>
                            <a:srgbClr val="000000"/>
                          </a:solidFill>
                          <a:effectLst/>
                          <a:latin typeface="Calibri"/>
                        </a:rPr>
                        <a:t>20,759,000.00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800" b="0" i="0" u="none" strike="noStrike" dirty="0">
                          <a:solidFill>
                            <a:srgbClr val="000000"/>
                          </a:solidFill>
                          <a:effectLst/>
                          <a:latin typeface="Calibri"/>
                        </a:rPr>
                        <a:t>100.0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r h="294359">
                <a:tc>
                  <a:txBody>
                    <a:bodyPr/>
                    <a:lstStyle/>
                    <a:p>
                      <a:pPr algn="l" fontAlgn="b"/>
                      <a:r>
                        <a:rPr lang="es-CO" sz="1800" b="0" i="0" u="none" strike="noStrike" dirty="0">
                          <a:solidFill>
                            <a:srgbClr val="000000"/>
                          </a:solidFill>
                          <a:effectLst/>
                          <a:latin typeface="Calibri"/>
                        </a:rPr>
                        <a:t>Mantenimiento</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CO" sz="1800" b="0" i="0" u="none" strike="noStrike">
                          <a:solidFill>
                            <a:srgbClr val="000000"/>
                          </a:solidFill>
                          <a:effectLst/>
                          <a:latin typeface="Calibri"/>
                        </a:rPr>
                        <a:t>86,736,338.51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CO" sz="1800" b="0" i="0" u="none" strike="noStrike">
                          <a:solidFill>
                            <a:srgbClr val="000000"/>
                          </a:solidFill>
                          <a:effectLst/>
                          <a:latin typeface="Calibri"/>
                        </a:rPr>
                        <a:t>85,352,152.00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800" b="0" i="0" u="none" strike="noStrike" dirty="0">
                          <a:solidFill>
                            <a:srgbClr val="000000"/>
                          </a:solidFill>
                          <a:effectLst/>
                          <a:latin typeface="Calibri"/>
                        </a:rPr>
                        <a:t>98.4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3"/>
                  </a:ext>
                </a:extLst>
              </a:tr>
              <a:tr h="578810">
                <a:tc>
                  <a:txBody>
                    <a:bodyPr/>
                    <a:lstStyle/>
                    <a:p>
                      <a:pPr algn="l" fontAlgn="b"/>
                      <a:r>
                        <a:rPr lang="es-CO" sz="1800" b="0" i="0" u="none" strike="noStrike" dirty="0">
                          <a:solidFill>
                            <a:srgbClr val="000000"/>
                          </a:solidFill>
                          <a:effectLst/>
                          <a:latin typeface="Calibri"/>
                        </a:rPr>
                        <a:t>Comisiones, Intereses y </a:t>
                      </a:r>
                      <a:r>
                        <a:rPr lang="es-CO" sz="1800" b="0" i="0" u="none" strike="noStrike" dirty="0" smtClean="0">
                          <a:solidFill>
                            <a:srgbClr val="000000"/>
                          </a:solidFill>
                          <a:effectLst/>
                          <a:latin typeface="Calibri"/>
                        </a:rPr>
                        <a:t>demás </a:t>
                      </a:r>
                      <a:r>
                        <a:rPr lang="es-CO" sz="1800" b="0" i="0" u="none" strike="noStrike" dirty="0">
                          <a:solidFill>
                            <a:srgbClr val="000000"/>
                          </a:solidFill>
                          <a:effectLst/>
                          <a:latin typeface="Calibri"/>
                        </a:rPr>
                        <a:t>Gastos </a:t>
                      </a:r>
                      <a:r>
                        <a:rPr lang="es-CO" sz="1800" b="0" i="0" u="none" strike="noStrike" dirty="0" smtClean="0">
                          <a:solidFill>
                            <a:srgbClr val="000000"/>
                          </a:solidFill>
                          <a:effectLst/>
                          <a:latin typeface="Calibri"/>
                        </a:rPr>
                        <a:t>Bancarios</a:t>
                      </a:r>
                      <a:endParaRPr lang="es-CO" sz="18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CO" sz="1800" b="0" i="0" u="none" strike="noStrike">
                          <a:solidFill>
                            <a:srgbClr val="000000"/>
                          </a:solidFill>
                          <a:effectLst/>
                          <a:latin typeface="Calibri"/>
                        </a:rPr>
                        <a:t>1,400,000.00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CO" sz="1800" b="0" i="0" u="none" strike="noStrike">
                          <a:solidFill>
                            <a:srgbClr val="000000"/>
                          </a:solidFill>
                          <a:effectLst/>
                          <a:latin typeface="Calibri"/>
                        </a:rPr>
                        <a:t>769,571.00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800" b="0" i="0" u="none" strike="noStrike" dirty="0">
                          <a:solidFill>
                            <a:srgbClr val="000000"/>
                          </a:solidFill>
                          <a:effectLst/>
                          <a:latin typeface="Calibri"/>
                        </a:rPr>
                        <a:t>55.0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4"/>
                  </a:ext>
                </a:extLst>
              </a:tr>
              <a:tr h="294359">
                <a:tc>
                  <a:txBody>
                    <a:bodyPr/>
                    <a:lstStyle/>
                    <a:p>
                      <a:pPr algn="l" fontAlgn="b"/>
                      <a:r>
                        <a:rPr lang="es-CO" sz="1800" b="0" i="0" u="none" strike="noStrike" dirty="0">
                          <a:solidFill>
                            <a:srgbClr val="000000"/>
                          </a:solidFill>
                          <a:effectLst/>
                          <a:latin typeface="Calibri"/>
                        </a:rPr>
                        <a:t>Estudios y Proyectos</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CO" sz="1800" b="0" i="0" u="none" strike="noStrike">
                          <a:solidFill>
                            <a:srgbClr val="000000"/>
                          </a:solidFill>
                          <a:effectLst/>
                          <a:latin typeface="Calibri"/>
                        </a:rPr>
                        <a:t>8,980,000.00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CO" sz="1800" b="0" i="0" u="none" strike="noStrike">
                          <a:solidFill>
                            <a:srgbClr val="000000"/>
                          </a:solidFill>
                          <a:effectLst/>
                          <a:latin typeface="Calibri"/>
                        </a:rPr>
                        <a:t>7,923,874.00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800" b="0" i="0" u="none" strike="noStrike" dirty="0">
                          <a:solidFill>
                            <a:srgbClr val="000000"/>
                          </a:solidFill>
                          <a:effectLst/>
                          <a:latin typeface="Calibri"/>
                        </a:rPr>
                        <a:t>88.2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5"/>
                  </a:ext>
                </a:extLst>
              </a:tr>
              <a:tr h="294359">
                <a:tc>
                  <a:txBody>
                    <a:bodyPr/>
                    <a:lstStyle/>
                    <a:p>
                      <a:pPr algn="l" fontAlgn="b"/>
                      <a:r>
                        <a:rPr lang="es-CO" sz="1800" b="0" i="0" u="none" strike="noStrike" dirty="0">
                          <a:solidFill>
                            <a:srgbClr val="000000"/>
                          </a:solidFill>
                          <a:effectLst/>
                          <a:latin typeface="Calibri"/>
                        </a:rPr>
                        <a:t>Eventos Culturales</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CO" sz="1800" b="0" i="0" u="none" strike="noStrike">
                          <a:solidFill>
                            <a:srgbClr val="000000"/>
                          </a:solidFill>
                          <a:effectLst/>
                          <a:latin typeface="Calibri"/>
                        </a:rPr>
                        <a:t>3,000,000.00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CO" sz="1800" b="0" i="0" u="none" strike="noStrike">
                          <a:solidFill>
                            <a:srgbClr val="000000"/>
                          </a:solidFill>
                          <a:effectLst/>
                          <a:latin typeface="Calibri"/>
                        </a:rPr>
                        <a:t>3,000,000.00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800" b="0" i="0" u="none" strike="noStrike" dirty="0">
                          <a:solidFill>
                            <a:srgbClr val="000000"/>
                          </a:solidFill>
                          <a:effectLst/>
                          <a:latin typeface="Calibri"/>
                        </a:rPr>
                        <a:t>100.0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6"/>
                  </a:ext>
                </a:extLst>
              </a:tr>
              <a:tr h="294359">
                <a:tc>
                  <a:txBody>
                    <a:bodyPr/>
                    <a:lstStyle/>
                    <a:p>
                      <a:pPr algn="l" fontAlgn="b"/>
                      <a:r>
                        <a:rPr lang="es-CO" sz="1800" b="0" i="0" u="none" strike="noStrike" dirty="0">
                          <a:solidFill>
                            <a:srgbClr val="000000"/>
                          </a:solidFill>
                          <a:effectLst/>
                          <a:latin typeface="Calibri"/>
                        </a:rPr>
                        <a:t>Implementos Deportivos</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CO" sz="1800" b="0" i="0" u="none" strike="noStrike">
                          <a:solidFill>
                            <a:srgbClr val="000000"/>
                          </a:solidFill>
                          <a:effectLst/>
                          <a:latin typeface="Calibri"/>
                        </a:rPr>
                        <a:t>1,500,000.00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s-CO" sz="1800" b="0" i="0" u="none" strike="noStrike">
                          <a:solidFill>
                            <a:srgbClr val="000000"/>
                          </a:solidFill>
                          <a:effectLst/>
                          <a:latin typeface="Calibri"/>
                        </a:rPr>
                        <a:t>1,500,000.00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800" b="0" i="0" u="none" strike="noStrike" dirty="0">
                          <a:solidFill>
                            <a:srgbClr val="000000"/>
                          </a:solidFill>
                          <a:effectLst/>
                          <a:latin typeface="Calibri"/>
                        </a:rPr>
                        <a:t>100.0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7"/>
                  </a:ext>
                </a:extLst>
              </a:tr>
            </a:tbl>
          </a:graphicData>
        </a:graphic>
      </p:graphicFrame>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1 Título"/>
          <p:cNvSpPr>
            <a:spLocks noGrp="1"/>
          </p:cNvSpPr>
          <p:nvPr>
            <p:ph type="title"/>
          </p:nvPr>
        </p:nvSpPr>
        <p:spPr>
          <a:xfrm>
            <a:off x="1219200" y="457200"/>
            <a:ext cx="7315200" cy="682625"/>
          </a:xfrm>
        </p:spPr>
        <p:txBody>
          <a:bodyPr>
            <a:normAutofit fontScale="90000"/>
          </a:bodyPr>
          <a:lstStyle/>
          <a:p>
            <a:pPr algn="ctr" eaLnBrk="1" fontAlgn="auto" hangingPunct="1">
              <a:spcAft>
                <a:spcPts val="0"/>
              </a:spcAft>
              <a:defRPr/>
            </a:pPr>
            <a:r>
              <a:rPr lang="es-ES" b="1" dirty="0" smtClean="0"/>
              <a:t>CONTRATOS 2014</a:t>
            </a:r>
          </a:p>
        </p:txBody>
      </p:sp>
      <p:graphicFrame>
        <p:nvGraphicFramePr>
          <p:cNvPr id="4" name="3 Tabla"/>
          <p:cNvGraphicFramePr>
            <a:graphicFrameLocks noGrp="1"/>
          </p:cNvGraphicFramePr>
          <p:nvPr/>
        </p:nvGraphicFramePr>
        <p:xfrm>
          <a:off x="1295400" y="1219200"/>
          <a:ext cx="6553200" cy="5181600"/>
        </p:xfrm>
        <a:graphic>
          <a:graphicData uri="http://schemas.openxmlformats.org/drawingml/2006/table">
            <a:tbl>
              <a:tblPr>
                <a:tableStyleId>{5C22544A-7EE6-4342-B048-85BDC9FD1C3A}</a:tableStyleId>
              </a:tblPr>
              <a:tblGrid>
                <a:gridCol w="1133748">
                  <a:extLst>
                    <a:ext uri="{9D8B030D-6E8A-4147-A177-3AD203B41FA5}">
                      <a16:colId xmlns:a16="http://schemas.microsoft.com/office/drawing/2014/main" val="20000"/>
                    </a:ext>
                  </a:extLst>
                </a:gridCol>
                <a:gridCol w="4044089">
                  <a:extLst>
                    <a:ext uri="{9D8B030D-6E8A-4147-A177-3AD203B41FA5}">
                      <a16:colId xmlns:a16="http://schemas.microsoft.com/office/drawing/2014/main" val="20001"/>
                    </a:ext>
                  </a:extLst>
                </a:gridCol>
                <a:gridCol w="1375363">
                  <a:extLst>
                    <a:ext uri="{9D8B030D-6E8A-4147-A177-3AD203B41FA5}">
                      <a16:colId xmlns:a16="http://schemas.microsoft.com/office/drawing/2014/main" val="20002"/>
                    </a:ext>
                  </a:extLst>
                </a:gridCol>
              </a:tblGrid>
              <a:tr h="528471">
                <a:tc>
                  <a:txBody>
                    <a:bodyPr/>
                    <a:lstStyle/>
                    <a:p>
                      <a:pPr algn="ctr" fontAlgn="ctr"/>
                      <a:r>
                        <a:rPr lang="es-CO" sz="1100" u="none" strike="noStrike" dirty="0">
                          <a:effectLst/>
                        </a:rPr>
                        <a:t>Número Del Contrato</a:t>
                      </a:r>
                      <a:endParaRPr lang="es-CO" sz="1100" b="1" i="0" u="none" strike="noStrike" dirty="0">
                        <a:solidFill>
                          <a:srgbClr val="000000"/>
                        </a:solidFill>
                        <a:effectLst/>
                        <a:latin typeface="Calibri"/>
                      </a:endParaRPr>
                    </a:p>
                  </a:txBody>
                  <a:tcPr marL="9525" marR="9525" marT="9525" marB="0" anchor="ctr"/>
                </a:tc>
                <a:tc>
                  <a:txBody>
                    <a:bodyPr/>
                    <a:lstStyle/>
                    <a:p>
                      <a:pPr algn="ctr" fontAlgn="ctr"/>
                      <a:r>
                        <a:rPr lang="es-CO" sz="1100" u="none" strike="noStrike">
                          <a:effectLst/>
                        </a:rPr>
                        <a:t>Objeto Del Contrato</a:t>
                      </a:r>
                      <a:endParaRPr lang="es-CO" sz="1100" b="1" i="0" u="none" strike="noStrike">
                        <a:solidFill>
                          <a:srgbClr val="000000"/>
                        </a:solidFill>
                        <a:effectLst/>
                        <a:latin typeface="Calibri"/>
                      </a:endParaRPr>
                    </a:p>
                  </a:txBody>
                  <a:tcPr marL="9525" marR="9525" marT="9525" marB="0" anchor="ctr"/>
                </a:tc>
                <a:tc>
                  <a:txBody>
                    <a:bodyPr/>
                    <a:lstStyle/>
                    <a:p>
                      <a:pPr algn="ctr" fontAlgn="ctr"/>
                      <a:r>
                        <a:rPr lang="es-CO" sz="1100" u="none" strike="noStrike">
                          <a:effectLst/>
                        </a:rPr>
                        <a:t>Valor Inicial Del Contrato</a:t>
                      </a:r>
                      <a:endParaRPr lang="es-CO" sz="1100" b="1" i="0" u="none" strike="noStrike">
                        <a:solidFill>
                          <a:srgbClr val="000000"/>
                        </a:solidFill>
                        <a:effectLst/>
                        <a:latin typeface="Calibri"/>
                      </a:endParaRPr>
                    </a:p>
                  </a:txBody>
                  <a:tcPr marL="9525" marR="9525" marT="9525" marB="0" anchor="ctr"/>
                </a:tc>
                <a:extLst>
                  <a:ext uri="{0D108BD9-81ED-4DB2-BD59-A6C34878D82A}">
                    <a16:rowId xmlns:a16="http://schemas.microsoft.com/office/drawing/2014/main" val="10000"/>
                  </a:ext>
                </a:extLst>
              </a:tr>
              <a:tr h="257791">
                <a:tc>
                  <a:txBody>
                    <a:bodyPr/>
                    <a:lstStyle/>
                    <a:p>
                      <a:pPr algn="l" fontAlgn="b"/>
                      <a:r>
                        <a:rPr lang="es-CO" sz="1100" u="none" strike="noStrike">
                          <a:effectLst/>
                        </a:rPr>
                        <a:t>IEMRA 01</a:t>
                      </a:r>
                      <a:endParaRPr lang="es-CO" sz="1100" b="0" i="0" u="none" strike="noStrike">
                        <a:solidFill>
                          <a:srgbClr val="000000"/>
                        </a:solidFill>
                        <a:effectLst/>
                        <a:latin typeface="Calibri"/>
                      </a:endParaRPr>
                    </a:p>
                  </a:txBody>
                  <a:tcPr marL="9525" marR="9525" marT="9525" marB="0" anchor="b"/>
                </a:tc>
                <a:tc>
                  <a:txBody>
                    <a:bodyPr/>
                    <a:lstStyle/>
                    <a:p>
                      <a:pPr algn="l" fontAlgn="b"/>
                      <a:r>
                        <a:rPr lang="es-CO" sz="1100" u="none" strike="noStrike" dirty="0">
                          <a:effectLst/>
                        </a:rPr>
                        <a:t>MANTENIMIENTO PLANTA FISICA</a:t>
                      </a:r>
                      <a:endParaRPr lang="es-CO" sz="1100" b="0" i="0" u="none" strike="noStrike" dirty="0">
                        <a:solidFill>
                          <a:srgbClr val="000000"/>
                        </a:solidFill>
                        <a:effectLst/>
                        <a:latin typeface="Calibri"/>
                      </a:endParaRPr>
                    </a:p>
                  </a:txBody>
                  <a:tcPr marL="9525" marR="9525" marT="9525" marB="0" anchor="b"/>
                </a:tc>
                <a:tc>
                  <a:txBody>
                    <a:bodyPr/>
                    <a:lstStyle/>
                    <a:p>
                      <a:pPr algn="r" fontAlgn="b"/>
                      <a:r>
                        <a:rPr lang="es-CO" sz="1100" u="none" strike="noStrike">
                          <a:effectLst/>
                        </a:rPr>
                        <a:t>15,497,332</a:t>
                      </a:r>
                      <a:endParaRPr lang="es-CO"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1"/>
                  </a:ext>
                </a:extLst>
              </a:tr>
              <a:tr h="257791">
                <a:tc>
                  <a:txBody>
                    <a:bodyPr/>
                    <a:lstStyle/>
                    <a:p>
                      <a:pPr algn="l" fontAlgn="b"/>
                      <a:r>
                        <a:rPr lang="es-CO" sz="1100" u="none" strike="noStrike">
                          <a:effectLst/>
                        </a:rPr>
                        <a:t>IEMRA 02</a:t>
                      </a:r>
                      <a:endParaRPr lang="es-CO" sz="1100" b="0" i="0" u="none" strike="noStrike">
                        <a:solidFill>
                          <a:srgbClr val="000000"/>
                        </a:solidFill>
                        <a:effectLst/>
                        <a:latin typeface="Calibri"/>
                      </a:endParaRPr>
                    </a:p>
                  </a:txBody>
                  <a:tcPr marL="9525" marR="9525" marT="9525" marB="0" anchor="b"/>
                </a:tc>
                <a:tc>
                  <a:txBody>
                    <a:bodyPr/>
                    <a:lstStyle/>
                    <a:p>
                      <a:pPr algn="l" fontAlgn="b"/>
                      <a:r>
                        <a:rPr lang="es-CO" sz="1100" u="none" strike="noStrike">
                          <a:effectLst/>
                        </a:rPr>
                        <a:t>SERVICIOS PROFESIONALES DE ASESORIA CONTABLE</a:t>
                      </a:r>
                      <a:endParaRPr lang="es-CO" sz="1100" b="0" i="0" u="none" strike="noStrike">
                        <a:solidFill>
                          <a:srgbClr val="000000"/>
                        </a:solidFill>
                        <a:effectLst/>
                        <a:latin typeface="Calibri"/>
                      </a:endParaRPr>
                    </a:p>
                  </a:txBody>
                  <a:tcPr marL="9525" marR="9525" marT="9525" marB="0" anchor="b"/>
                </a:tc>
                <a:tc>
                  <a:txBody>
                    <a:bodyPr/>
                    <a:lstStyle/>
                    <a:p>
                      <a:pPr algn="r" fontAlgn="b"/>
                      <a:r>
                        <a:rPr lang="es-CO" sz="1100" u="none" strike="noStrike">
                          <a:effectLst/>
                        </a:rPr>
                        <a:t>2,550,000</a:t>
                      </a:r>
                      <a:endParaRPr lang="es-CO"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2"/>
                  </a:ext>
                </a:extLst>
              </a:tr>
              <a:tr h="257791">
                <a:tc>
                  <a:txBody>
                    <a:bodyPr/>
                    <a:lstStyle/>
                    <a:p>
                      <a:pPr algn="l" fontAlgn="b"/>
                      <a:r>
                        <a:rPr lang="es-CO" sz="1100" u="none" strike="noStrike">
                          <a:effectLst/>
                        </a:rPr>
                        <a:t>IEMRA 03</a:t>
                      </a:r>
                      <a:endParaRPr lang="es-CO" sz="1100" b="0" i="0" u="none" strike="noStrike">
                        <a:solidFill>
                          <a:srgbClr val="000000"/>
                        </a:solidFill>
                        <a:effectLst/>
                        <a:latin typeface="Calibri"/>
                      </a:endParaRPr>
                    </a:p>
                  </a:txBody>
                  <a:tcPr marL="9525" marR="9525" marT="9525" marB="0" anchor="b"/>
                </a:tc>
                <a:tc>
                  <a:txBody>
                    <a:bodyPr/>
                    <a:lstStyle/>
                    <a:p>
                      <a:pPr algn="l" fontAlgn="b"/>
                      <a:r>
                        <a:rPr lang="es-CO" sz="1100" u="none" strike="noStrike">
                          <a:effectLst/>
                        </a:rPr>
                        <a:t>MANTENIMIENTO PLANTA FISICA</a:t>
                      </a:r>
                      <a:endParaRPr lang="es-CO" sz="1100" b="0" i="0" u="none" strike="noStrike">
                        <a:solidFill>
                          <a:srgbClr val="000000"/>
                        </a:solidFill>
                        <a:effectLst/>
                        <a:latin typeface="Calibri"/>
                      </a:endParaRPr>
                    </a:p>
                  </a:txBody>
                  <a:tcPr marL="9525" marR="9525" marT="9525" marB="0" anchor="b"/>
                </a:tc>
                <a:tc>
                  <a:txBody>
                    <a:bodyPr/>
                    <a:lstStyle/>
                    <a:p>
                      <a:pPr algn="r" fontAlgn="b"/>
                      <a:r>
                        <a:rPr lang="es-CO" sz="1100" u="none" strike="noStrike">
                          <a:effectLst/>
                        </a:rPr>
                        <a:t>13,505,000</a:t>
                      </a:r>
                      <a:endParaRPr lang="es-CO"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3"/>
                  </a:ext>
                </a:extLst>
              </a:tr>
              <a:tr h="257791">
                <a:tc>
                  <a:txBody>
                    <a:bodyPr/>
                    <a:lstStyle/>
                    <a:p>
                      <a:pPr algn="l" fontAlgn="b"/>
                      <a:r>
                        <a:rPr lang="es-CO" sz="1100" u="none" strike="noStrike">
                          <a:effectLst/>
                        </a:rPr>
                        <a:t>IEMRA 04</a:t>
                      </a:r>
                      <a:endParaRPr lang="es-CO" sz="1100" b="0" i="0" u="none" strike="noStrike">
                        <a:solidFill>
                          <a:srgbClr val="000000"/>
                        </a:solidFill>
                        <a:effectLst/>
                        <a:latin typeface="Calibri"/>
                      </a:endParaRPr>
                    </a:p>
                  </a:txBody>
                  <a:tcPr marL="9525" marR="9525" marT="9525" marB="0" anchor="b"/>
                </a:tc>
                <a:tc>
                  <a:txBody>
                    <a:bodyPr/>
                    <a:lstStyle/>
                    <a:p>
                      <a:pPr algn="l" fontAlgn="b"/>
                      <a:r>
                        <a:rPr lang="es-CO" sz="1100" u="none" strike="noStrike">
                          <a:effectLst/>
                        </a:rPr>
                        <a:t>CONCESIÓN CAFETERIAS</a:t>
                      </a:r>
                      <a:endParaRPr lang="es-CO" sz="1100" b="0" i="0" u="none" strike="noStrike">
                        <a:solidFill>
                          <a:srgbClr val="000000"/>
                        </a:solidFill>
                        <a:effectLst/>
                        <a:latin typeface="Calibri"/>
                      </a:endParaRPr>
                    </a:p>
                  </a:txBody>
                  <a:tcPr marL="9525" marR="9525" marT="9525" marB="0" anchor="b"/>
                </a:tc>
                <a:tc>
                  <a:txBody>
                    <a:bodyPr/>
                    <a:lstStyle/>
                    <a:p>
                      <a:pPr algn="r" fontAlgn="b"/>
                      <a:r>
                        <a:rPr lang="es-CO" sz="1100" u="none" strike="noStrike">
                          <a:effectLst/>
                        </a:rPr>
                        <a:t>2,025,000</a:t>
                      </a:r>
                      <a:endParaRPr lang="es-CO"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4"/>
                  </a:ext>
                </a:extLst>
              </a:tr>
              <a:tr h="257791">
                <a:tc>
                  <a:txBody>
                    <a:bodyPr/>
                    <a:lstStyle/>
                    <a:p>
                      <a:pPr algn="l" fontAlgn="b"/>
                      <a:r>
                        <a:rPr lang="es-CO" sz="1100" u="none" strike="noStrike">
                          <a:effectLst/>
                        </a:rPr>
                        <a:t>IEMRA 05</a:t>
                      </a:r>
                      <a:endParaRPr lang="es-CO" sz="1100" b="0" i="0" u="none" strike="noStrike">
                        <a:solidFill>
                          <a:srgbClr val="000000"/>
                        </a:solidFill>
                        <a:effectLst/>
                        <a:latin typeface="Calibri"/>
                      </a:endParaRPr>
                    </a:p>
                  </a:txBody>
                  <a:tcPr marL="9525" marR="9525" marT="9525" marB="0" anchor="b"/>
                </a:tc>
                <a:tc>
                  <a:txBody>
                    <a:bodyPr/>
                    <a:lstStyle/>
                    <a:p>
                      <a:pPr algn="l" fontAlgn="b"/>
                      <a:r>
                        <a:rPr lang="es-CO" sz="1100" u="none" strike="noStrike">
                          <a:effectLst/>
                        </a:rPr>
                        <a:t>CONCESIÓN CAFETERIAS</a:t>
                      </a:r>
                      <a:endParaRPr lang="es-CO" sz="1100" b="0" i="0" u="none" strike="noStrike">
                        <a:solidFill>
                          <a:srgbClr val="000000"/>
                        </a:solidFill>
                        <a:effectLst/>
                        <a:latin typeface="Calibri"/>
                      </a:endParaRPr>
                    </a:p>
                  </a:txBody>
                  <a:tcPr marL="9525" marR="9525" marT="9525" marB="0" anchor="b"/>
                </a:tc>
                <a:tc>
                  <a:txBody>
                    <a:bodyPr/>
                    <a:lstStyle/>
                    <a:p>
                      <a:pPr algn="r" fontAlgn="b"/>
                      <a:r>
                        <a:rPr lang="es-CO" sz="1100" u="none" strike="noStrike">
                          <a:effectLst/>
                        </a:rPr>
                        <a:t>1,755,000</a:t>
                      </a:r>
                      <a:endParaRPr lang="es-CO"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5"/>
                  </a:ext>
                </a:extLst>
              </a:tr>
              <a:tr h="257791">
                <a:tc>
                  <a:txBody>
                    <a:bodyPr/>
                    <a:lstStyle/>
                    <a:p>
                      <a:pPr algn="l" fontAlgn="b"/>
                      <a:r>
                        <a:rPr lang="es-CO" sz="1100" u="none" strike="noStrike">
                          <a:effectLst/>
                        </a:rPr>
                        <a:t>IEMRA 06</a:t>
                      </a:r>
                      <a:endParaRPr lang="es-CO" sz="1100" b="0" i="0" u="none" strike="noStrike">
                        <a:solidFill>
                          <a:srgbClr val="000000"/>
                        </a:solidFill>
                        <a:effectLst/>
                        <a:latin typeface="Calibri"/>
                      </a:endParaRPr>
                    </a:p>
                  </a:txBody>
                  <a:tcPr marL="9525" marR="9525" marT="9525" marB="0" anchor="b"/>
                </a:tc>
                <a:tc>
                  <a:txBody>
                    <a:bodyPr/>
                    <a:lstStyle/>
                    <a:p>
                      <a:pPr algn="l" fontAlgn="b"/>
                      <a:r>
                        <a:rPr lang="es-CO" sz="1100" u="none" strike="noStrike" dirty="0">
                          <a:effectLst/>
                        </a:rPr>
                        <a:t>CONCESIÓN </a:t>
                      </a:r>
                      <a:r>
                        <a:rPr lang="es-CO" sz="1100" u="none" strike="noStrike" dirty="0" smtClean="0">
                          <a:effectLst/>
                        </a:rPr>
                        <a:t> FOTOCOPIADORA</a:t>
                      </a:r>
                      <a:endParaRPr lang="es-CO" sz="1100" b="0" i="0" u="none" strike="noStrike" dirty="0">
                        <a:solidFill>
                          <a:srgbClr val="000000"/>
                        </a:solidFill>
                        <a:effectLst/>
                        <a:latin typeface="Calibri"/>
                      </a:endParaRPr>
                    </a:p>
                  </a:txBody>
                  <a:tcPr marL="9525" marR="9525" marT="9525" marB="0" anchor="b"/>
                </a:tc>
                <a:tc>
                  <a:txBody>
                    <a:bodyPr/>
                    <a:lstStyle/>
                    <a:p>
                      <a:pPr algn="r" fontAlgn="b"/>
                      <a:r>
                        <a:rPr lang="es-CO" sz="1100" u="none" strike="noStrike">
                          <a:effectLst/>
                        </a:rPr>
                        <a:t>819,000</a:t>
                      </a:r>
                      <a:endParaRPr lang="es-CO"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6"/>
                  </a:ext>
                </a:extLst>
              </a:tr>
              <a:tr h="257791">
                <a:tc>
                  <a:txBody>
                    <a:bodyPr/>
                    <a:lstStyle/>
                    <a:p>
                      <a:pPr algn="l" fontAlgn="b"/>
                      <a:r>
                        <a:rPr lang="es-CO" sz="1100" u="none" strike="noStrike">
                          <a:effectLst/>
                        </a:rPr>
                        <a:t>IEMRA 07</a:t>
                      </a:r>
                      <a:endParaRPr lang="es-CO" sz="1100" b="0" i="0" u="none" strike="noStrike">
                        <a:solidFill>
                          <a:srgbClr val="000000"/>
                        </a:solidFill>
                        <a:effectLst/>
                        <a:latin typeface="Calibri"/>
                      </a:endParaRPr>
                    </a:p>
                  </a:txBody>
                  <a:tcPr marL="9525" marR="9525" marT="9525" marB="0" anchor="b"/>
                </a:tc>
                <a:tc>
                  <a:txBody>
                    <a:bodyPr/>
                    <a:lstStyle/>
                    <a:p>
                      <a:pPr algn="l" fontAlgn="b"/>
                      <a:r>
                        <a:rPr lang="es-CO" sz="1100" u="none" strike="noStrike" dirty="0">
                          <a:effectLst/>
                        </a:rPr>
                        <a:t>MANTENIMIENTO AIRES ACONDICIONADO</a:t>
                      </a:r>
                      <a:endParaRPr lang="es-CO" sz="1100" b="0" i="0" u="none" strike="noStrike" dirty="0">
                        <a:solidFill>
                          <a:srgbClr val="000000"/>
                        </a:solidFill>
                        <a:effectLst/>
                        <a:latin typeface="Calibri"/>
                      </a:endParaRPr>
                    </a:p>
                  </a:txBody>
                  <a:tcPr marL="9525" marR="9525" marT="9525" marB="0" anchor="b"/>
                </a:tc>
                <a:tc>
                  <a:txBody>
                    <a:bodyPr/>
                    <a:lstStyle/>
                    <a:p>
                      <a:pPr algn="r" fontAlgn="b"/>
                      <a:r>
                        <a:rPr lang="es-CO" sz="1100" u="none" strike="noStrike">
                          <a:effectLst/>
                        </a:rPr>
                        <a:t>2,100,000</a:t>
                      </a:r>
                      <a:endParaRPr lang="es-CO"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7"/>
                  </a:ext>
                </a:extLst>
              </a:tr>
              <a:tr h="257791">
                <a:tc>
                  <a:txBody>
                    <a:bodyPr/>
                    <a:lstStyle/>
                    <a:p>
                      <a:pPr algn="l" fontAlgn="b"/>
                      <a:r>
                        <a:rPr lang="es-CO" sz="1100" u="none" strike="noStrike">
                          <a:effectLst/>
                        </a:rPr>
                        <a:t>IEMRA 08</a:t>
                      </a:r>
                      <a:endParaRPr lang="es-CO" sz="1100" b="0" i="0" u="none" strike="noStrike">
                        <a:solidFill>
                          <a:srgbClr val="000000"/>
                        </a:solidFill>
                        <a:effectLst/>
                        <a:latin typeface="Calibri"/>
                      </a:endParaRPr>
                    </a:p>
                  </a:txBody>
                  <a:tcPr marL="9525" marR="9525" marT="9525" marB="0" anchor="b"/>
                </a:tc>
                <a:tc>
                  <a:txBody>
                    <a:bodyPr/>
                    <a:lstStyle/>
                    <a:p>
                      <a:pPr algn="l" fontAlgn="b"/>
                      <a:r>
                        <a:rPr lang="es-CO" sz="1100" u="none" strike="noStrike" dirty="0">
                          <a:effectLst/>
                        </a:rPr>
                        <a:t>MANTENIMIENTO PLANTA FISICA</a:t>
                      </a:r>
                      <a:endParaRPr lang="es-CO" sz="1100" b="0" i="0" u="none" strike="noStrike" dirty="0">
                        <a:solidFill>
                          <a:srgbClr val="000000"/>
                        </a:solidFill>
                        <a:effectLst/>
                        <a:latin typeface="Calibri"/>
                      </a:endParaRPr>
                    </a:p>
                  </a:txBody>
                  <a:tcPr marL="9525" marR="9525" marT="9525" marB="0" anchor="b"/>
                </a:tc>
                <a:tc>
                  <a:txBody>
                    <a:bodyPr/>
                    <a:lstStyle/>
                    <a:p>
                      <a:pPr algn="r" fontAlgn="b"/>
                      <a:r>
                        <a:rPr lang="es-CO" sz="1100" u="none" strike="noStrike">
                          <a:effectLst/>
                        </a:rPr>
                        <a:t>5,200,000</a:t>
                      </a:r>
                      <a:endParaRPr lang="es-CO"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8"/>
                  </a:ext>
                </a:extLst>
              </a:tr>
              <a:tr h="257791">
                <a:tc>
                  <a:txBody>
                    <a:bodyPr/>
                    <a:lstStyle/>
                    <a:p>
                      <a:pPr algn="l" fontAlgn="b"/>
                      <a:r>
                        <a:rPr lang="es-CO" sz="1100" u="none" strike="noStrike">
                          <a:effectLst/>
                        </a:rPr>
                        <a:t>IEMRA 09</a:t>
                      </a:r>
                      <a:endParaRPr lang="es-CO" sz="1100" b="0" i="0" u="none" strike="noStrike">
                        <a:solidFill>
                          <a:srgbClr val="000000"/>
                        </a:solidFill>
                        <a:effectLst/>
                        <a:latin typeface="Calibri"/>
                      </a:endParaRPr>
                    </a:p>
                  </a:txBody>
                  <a:tcPr marL="9525" marR="9525" marT="9525" marB="0" anchor="b"/>
                </a:tc>
                <a:tc>
                  <a:txBody>
                    <a:bodyPr/>
                    <a:lstStyle/>
                    <a:p>
                      <a:pPr algn="l" fontAlgn="b"/>
                      <a:r>
                        <a:rPr lang="es-CO" sz="1100" u="none" strike="noStrike" dirty="0">
                          <a:effectLst/>
                        </a:rPr>
                        <a:t>MANTENIMIENTO PLANTA FISICA</a:t>
                      </a:r>
                      <a:endParaRPr lang="es-CO" sz="1100" b="0" i="0" u="none" strike="noStrike" dirty="0">
                        <a:solidFill>
                          <a:srgbClr val="000000"/>
                        </a:solidFill>
                        <a:effectLst/>
                        <a:latin typeface="Calibri"/>
                      </a:endParaRPr>
                    </a:p>
                  </a:txBody>
                  <a:tcPr marL="9525" marR="9525" marT="9525" marB="0" anchor="b"/>
                </a:tc>
                <a:tc>
                  <a:txBody>
                    <a:bodyPr/>
                    <a:lstStyle/>
                    <a:p>
                      <a:pPr algn="r" fontAlgn="b"/>
                      <a:r>
                        <a:rPr lang="es-CO" sz="1100" u="none" strike="noStrike">
                          <a:effectLst/>
                        </a:rPr>
                        <a:t>11,500,000</a:t>
                      </a:r>
                      <a:endParaRPr lang="es-CO"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9"/>
                  </a:ext>
                </a:extLst>
              </a:tr>
              <a:tr h="257791">
                <a:tc>
                  <a:txBody>
                    <a:bodyPr/>
                    <a:lstStyle/>
                    <a:p>
                      <a:pPr algn="l" fontAlgn="b"/>
                      <a:r>
                        <a:rPr lang="es-CO" sz="1100" u="none" strike="noStrike">
                          <a:effectLst/>
                        </a:rPr>
                        <a:t>IEMRA 10</a:t>
                      </a:r>
                      <a:endParaRPr lang="es-CO" sz="1100" b="0" i="0" u="none" strike="noStrike">
                        <a:solidFill>
                          <a:srgbClr val="000000"/>
                        </a:solidFill>
                        <a:effectLst/>
                        <a:latin typeface="Calibri"/>
                      </a:endParaRPr>
                    </a:p>
                  </a:txBody>
                  <a:tcPr marL="9525" marR="9525" marT="9525" marB="0" anchor="b"/>
                </a:tc>
                <a:tc>
                  <a:txBody>
                    <a:bodyPr/>
                    <a:lstStyle/>
                    <a:p>
                      <a:pPr algn="l" fontAlgn="b"/>
                      <a:r>
                        <a:rPr lang="pt-BR" sz="1100" u="none" strike="noStrike" dirty="0">
                          <a:effectLst/>
                        </a:rPr>
                        <a:t>SUMINISTRO DE ARTICULOS DE PAPELERIA</a:t>
                      </a:r>
                      <a:endParaRPr lang="pt-BR" sz="1100" b="0" i="0" u="none" strike="noStrike" dirty="0">
                        <a:solidFill>
                          <a:srgbClr val="000000"/>
                        </a:solidFill>
                        <a:effectLst/>
                        <a:latin typeface="Calibri"/>
                      </a:endParaRPr>
                    </a:p>
                  </a:txBody>
                  <a:tcPr marL="9525" marR="9525" marT="9525" marB="0" anchor="b"/>
                </a:tc>
                <a:tc>
                  <a:txBody>
                    <a:bodyPr/>
                    <a:lstStyle/>
                    <a:p>
                      <a:pPr algn="r" fontAlgn="b"/>
                      <a:r>
                        <a:rPr lang="es-CO" sz="1100" u="none" strike="noStrike">
                          <a:effectLst/>
                        </a:rPr>
                        <a:t>15,536,000</a:t>
                      </a:r>
                      <a:endParaRPr lang="es-CO"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10"/>
                  </a:ext>
                </a:extLst>
              </a:tr>
              <a:tr h="257791">
                <a:tc>
                  <a:txBody>
                    <a:bodyPr/>
                    <a:lstStyle/>
                    <a:p>
                      <a:pPr algn="l" fontAlgn="b"/>
                      <a:r>
                        <a:rPr lang="es-CO" sz="1100" u="none" strike="noStrike">
                          <a:effectLst/>
                        </a:rPr>
                        <a:t>IEMRA 11</a:t>
                      </a:r>
                      <a:endParaRPr lang="es-CO" sz="1100" b="0" i="0" u="none" strike="noStrike">
                        <a:solidFill>
                          <a:srgbClr val="000000"/>
                        </a:solidFill>
                        <a:effectLst/>
                        <a:latin typeface="Calibri"/>
                      </a:endParaRPr>
                    </a:p>
                  </a:txBody>
                  <a:tcPr marL="9525" marR="9525" marT="9525" marB="0" anchor="b"/>
                </a:tc>
                <a:tc>
                  <a:txBody>
                    <a:bodyPr/>
                    <a:lstStyle/>
                    <a:p>
                      <a:pPr algn="l" fontAlgn="b"/>
                      <a:r>
                        <a:rPr lang="es-CO" sz="1100" u="none" strike="noStrike" dirty="0">
                          <a:effectLst/>
                        </a:rPr>
                        <a:t>SERVICIO DE TRAMITES Y DILIGENCIAS</a:t>
                      </a:r>
                      <a:endParaRPr lang="es-CO" sz="1100" b="0" i="0" u="none" strike="noStrike" dirty="0">
                        <a:solidFill>
                          <a:srgbClr val="000000"/>
                        </a:solidFill>
                        <a:effectLst/>
                        <a:latin typeface="Calibri"/>
                      </a:endParaRPr>
                    </a:p>
                  </a:txBody>
                  <a:tcPr marL="9525" marR="9525" marT="9525" marB="0" anchor="b"/>
                </a:tc>
                <a:tc>
                  <a:txBody>
                    <a:bodyPr/>
                    <a:lstStyle/>
                    <a:p>
                      <a:pPr algn="r" fontAlgn="b"/>
                      <a:r>
                        <a:rPr lang="es-CO" sz="1100" u="none" strike="noStrike">
                          <a:effectLst/>
                        </a:rPr>
                        <a:t>4,755,000</a:t>
                      </a:r>
                      <a:endParaRPr lang="es-CO"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11"/>
                  </a:ext>
                </a:extLst>
              </a:tr>
              <a:tr h="257791">
                <a:tc>
                  <a:txBody>
                    <a:bodyPr/>
                    <a:lstStyle/>
                    <a:p>
                      <a:pPr algn="l" fontAlgn="b"/>
                      <a:r>
                        <a:rPr lang="es-CO" sz="1100" u="none" strike="noStrike">
                          <a:effectLst/>
                        </a:rPr>
                        <a:t>IEMRA 12</a:t>
                      </a:r>
                      <a:endParaRPr lang="es-CO" sz="1100" b="0" i="0" u="none" strike="noStrike">
                        <a:solidFill>
                          <a:srgbClr val="000000"/>
                        </a:solidFill>
                        <a:effectLst/>
                        <a:latin typeface="Calibri"/>
                      </a:endParaRPr>
                    </a:p>
                  </a:txBody>
                  <a:tcPr marL="9525" marR="9525" marT="9525" marB="0" anchor="b"/>
                </a:tc>
                <a:tc>
                  <a:txBody>
                    <a:bodyPr/>
                    <a:lstStyle/>
                    <a:p>
                      <a:pPr algn="l" fontAlgn="b"/>
                      <a:r>
                        <a:rPr lang="es-CO" sz="1100" u="none" strike="noStrike" dirty="0">
                          <a:effectLst/>
                        </a:rPr>
                        <a:t>SUMINISTRO DE IMPRESOS Y PUBLICACIONES</a:t>
                      </a:r>
                      <a:endParaRPr lang="es-CO" sz="1100" b="0" i="0" u="none" strike="noStrike" dirty="0">
                        <a:solidFill>
                          <a:srgbClr val="000000"/>
                        </a:solidFill>
                        <a:effectLst/>
                        <a:latin typeface="Calibri"/>
                      </a:endParaRPr>
                    </a:p>
                  </a:txBody>
                  <a:tcPr marL="9525" marR="9525" marT="9525" marB="0" anchor="b"/>
                </a:tc>
                <a:tc>
                  <a:txBody>
                    <a:bodyPr/>
                    <a:lstStyle/>
                    <a:p>
                      <a:pPr algn="r" fontAlgn="b"/>
                      <a:r>
                        <a:rPr lang="es-CO" sz="1100" u="none" strike="noStrike">
                          <a:effectLst/>
                        </a:rPr>
                        <a:t>14,016,000</a:t>
                      </a:r>
                      <a:endParaRPr lang="es-CO"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12"/>
                  </a:ext>
                </a:extLst>
              </a:tr>
              <a:tr h="257791">
                <a:tc>
                  <a:txBody>
                    <a:bodyPr/>
                    <a:lstStyle/>
                    <a:p>
                      <a:pPr algn="l" fontAlgn="b"/>
                      <a:r>
                        <a:rPr lang="es-CO" sz="1100" u="none" strike="noStrike">
                          <a:effectLst/>
                        </a:rPr>
                        <a:t>IEMRA 13</a:t>
                      </a:r>
                      <a:endParaRPr lang="es-CO" sz="1100" b="0" i="0" u="none" strike="noStrike">
                        <a:solidFill>
                          <a:srgbClr val="000000"/>
                        </a:solidFill>
                        <a:effectLst/>
                        <a:latin typeface="Calibri"/>
                      </a:endParaRPr>
                    </a:p>
                  </a:txBody>
                  <a:tcPr marL="9525" marR="9525" marT="9525" marB="0" anchor="b"/>
                </a:tc>
                <a:tc>
                  <a:txBody>
                    <a:bodyPr/>
                    <a:lstStyle/>
                    <a:p>
                      <a:pPr algn="l" fontAlgn="b"/>
                      <a:r>
                        <a:rPr lang="es-CO" sz="1100" u="none" strike="noStrike" dirty="0">
                          <a:effectLst/>
                        </a:rPr>
                        <a:t>MANTENIMIENTO PLANTA FISICA</a:t>
                      </a:r>
                      <a:endParaRPr lang="es-CO" sz="1100" b="0" i="0" u="none" strike="noStrike" dirty="0">
                        <a:solidFill>
                          <a:srgbClr val="000000"/>
                        </a:solidFill>
                        <a:effectLst/>
                        <a:latin typeface="Calibri"/>
                      </a:endParaRPr>
                    </a:p>
                  </a:txBody>
                  <a:tcPr marL="9525" marR="9525" marT="9525" marB="0" anchor="b"/>
                </a:tc>
                <a:tc>
                  <a:txBody>
                    <a:bodyPr/>
                    <a:lstStyle/>
                    <a:p>
                      <a:pPr algn="r" fontAlgn="b"/>
                      <a:r>
                        <a:rPr lang="es-CO" sz="1100" u="none" strike="noStrike">
                          <a:effectLst/>
                        </a:rPr>
                        <a:t>12,140,000</a:t>
                      </a:r>
                      <a:endParaRPr lang="es-CO"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13"/>
                  </a:ext>
                </a:extLst>
              </a:tr>
              <a:tr h="257791">
                <a:tc>
                  <a:txBody>
                    <a:bodyPr/>
                    <a:lstStyle/>
                    <a:p>
                      <a:pPr algn="l" fontAlgn="b"/>
                      <a:r>
                        <a:rPr lang="es-CO" sz="1100" u="none" strike="noStrike">
                          <a:effectLst/>
                        </a:rPr>
                        <a:t>IEMRA 14</a:t>
                      </a:r>
                      <a:endParaRPr lang="es-CO" sz="1100" b="0" i="0" u="none" strike="noStrike">
                        <a:solidFill>
                          <a:srgbClr val="000000"/>
                        </a:solidFill>
                        <a:effectLst/>
                        <a:latin typeface="Calibri"/>
                      </a:endParaRPr>
                    </a:p>
                  </a:txBody>
                  <a:tcPr marL="9525" marR="9525" marT="9525" marB="0" anchor="b"/>
                </a:tc>
                <a:tc>
                  <a:txBody>
                    <a:bodyPr/>
                    <a:lstStyle/>
                    <a:p>
                      <a:pPr algn="l" fontAlgn="b"/>
                      <a:r>
                        <a:rPr lang="es-CO" sz="1100" u="none" strike="noStrike" dirty="0">
                          <a:effectLst/>
                        </a:rPr>
                        <a:t>MANTENIMIENTO EQUIPOS DE IMPRESIÓN Y FOTOCOPIADO</a:t>
                      </a:r>
                      <a:endParaRPr lang="es-CO" sz="1100" b="0" i="0" u="none" strike="noStrike" dirty="0">
                        <a:solidFill>
                          <a:srgbClr val="000000"/>
                        </a:solidFill>
                        <a:effectLst/>
                        <a:latin typeface="Calibri"/>
                      </a:endParaRPr>
                    </a:p>
                  </a:txBody>
                  <a:tcPr marL="9525" marR="9525" marT="9525" marB="0" anchor="b"/>
                </a:tc>
                <a:tc>
                  <a:txBody>
                    <a:bodyPr/>
                    <a:lstStyle/>
                    <a:p>
                      <a:pPr algn="r" fontAlgn="b"/>
                      <a:r>
                        <a:rPr lang="es-CO" sz="1100" u="none" strike="noStrike">
                          <a:effectLst/>
                        </a:rPr>
                        <a:t>7,225,000</a:t>
                      </a:r>
                      <a:endParaRPr lang="es-CO"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14"/>
                  </a:ext>
                </a:extLst>
              </a:tr>
              <a:tr h="257791">
                <a:tc>
                  <a:txBody>
                    <a:bodyPr/>
                    <a:lstStyle/>
                    <a:p>
                      <a:pPr algn="l" fontAlgn="b"/>
                      <a:r>
                        <a:rPr lang="es-CO" sz="1100" u="none" strike="noStrike">
                          <a:effectLst/>
                        </a:rPr>
                        <a:t>IEMRA 15</a:t>
                      </a:r>
                      <a:endParaRPr lang="es-CO" sz="1100" b="0" i="0" u="none" strike="noStrike">
                        <a:solidFill>
                          <a:srgbClr val="000000"/>
                        </a:solidFill>
                        <a:effectLst/>
                        <a:latin typeface="Calibri"/>
                      </a:endParaRPr>
                    </a:p>
                  </a:txBody>
                  <a:tcPr marL="9525" marR="9525" marT="9525" marB="0" anchor="b"/>
                </a:tc>
                <a:tc>
                  <a:txBody>
                    <a:bodyPr/>
                    <a:lstStyle/>
                    <a:p>
                      <a:pPr algn="l" fontAlgn="b"/>
                      <a:r>
                        <a:rPr lang="es-CO" sz="1100" u="none" strike="noStrike" dirty="0">
                          <a:effectLst/>
                        </a:rPr>
                        <a:t>FOTOCOPIADO DE DOCUMENTOS</a:t>
                      </a:r>
                      <a:endParaRPr lang="es-CO" sz="1100" b="0" i="0" u="none" strike="noStrike" dirty="0">
                        <a:solidFill>
                          <a:srgbClr val="000000"/>
                        </a:solidFill>
                        <a:effectLst/>
                        <a:latin typeface="Calibri"/>
                      </a:endParaRPr>
                    </a:p>
                  </a:txBody>
                  <a:tcPr marL="9525" marR="9525" marT="9525" marB="0" anchor="b"/>
                </a:tc>
                <a:tc>
                  <a:txBody>
                    <a:bodyPr/>
                    <a:lstStyle/>
                    <a:p>
                      <a:pPr algn="r" fontAlgn="b"/>
                      <a:r>
                        <a:rPr lang="es-CO" sz="1100" u="none" strike="noStrike">
                          <a:effectLst/>
                        </a:rPr>
                        <a:t>2,200,000</a:t>
                      </a:r>
                      <a:endParaRPr lang="es-CO"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15"/>
                  </a:ext>
                </a:extLst>
              </a:tr>
              <a:tr h="257791">
                <a:tc>
                  <a:txBody>
                    <a:bodyPr/>
                    <a:lstStyle/>
                    <a:p>
                      <a:pPr algn="l" fontAlgn="b"/>
                      <a:r>
                        <a:rPr lang="es-CO" sz="1100" u="none" strike="noStrike">
                          <a:effectLst/>
                        </a:rPr>
                        <a:t>IEMRA 16</a:t>
                      </a:r>
                      <a:endParaRPr lang="es-CO" sz="1100" b="0" i="0" u="none" strike="noStrike">
                        <a:solidFill>
                          <a:srgbClr val="000000"/>
                        </a:solidFill>
                        <a:effectLst/>
                        <a:latin typeface="Calibri"/>
                      </a:endParaRPr>
                    </a:p>
                  </a:txBody>
                  <a:tcPr marL="9525" marR="9525" marT="9525" marB="0" anchor="b"/>
                </a:tc>
                <a:tc>
                  <a:txBody>
                    <a:bodyPr/>
                    <a:lstStyle/>
                    <a:p>
                      <a:pPr algn="l" fontAlgn="b"/>
                      <a:r>
                        <a:rPr lang="es-CO" sz="1100" u="none" strike="noStrike" dirty="0">
                          <a:effectLst/>
                        </a:rPr>
                        <a:t>APOYO PARA LA REALIZACION DE ACTIVIDADES CULTURALES </a:t>
                      </a:r>
                      <a:endParaRPr lang="es-CO" sz="1100" b="0" i="0" u="none" strike="noStrike" dirty="0">
                        <a:solidFill>
                          <a:srgbClr val="000000"/>
                        </a:solidFill>
                        <a:effectLst/>
                        <a:latin typeface="Calibri"/>
                      </a:endParaRPr>
                    </a:p>
                  </a:txBody>
                  <a:tcPr marL="9525" marR="9525" marT="9525" marB="0" anchor="b"/>
                </a:tc>
                <a:tc>
                  <a:txBody>
                    <a:bodyPr/>
                    <a:lstStyle/>
                    <a:p>
                      <a:pPr algn="r" fontAlgn="b"/>
                      <a:r>
                        <a:rPr lang="es-CO" sz="1100" u="none" strike="noStrike">
                          <a:effectLst/>
                        </a:rPr>
                        <a:t>3,000,000</a:t>
                      </a:r>
                      <a:endParaRPr lang="es-CO"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16"/>
                  </a:ext>
                </a:extLst>
              </a:tr>
              <a:tr h="257791">
                <a:tc>
                  <a:txBody>
                    <a:bodyPr/>
                    <a:lstStyle/>
                    <a:p>
                      <a:pPr algn="l" fontAlgn="b"/>
                      <a:r>
                        <a:rPr lang="es-CO" sz="1100" u="none" strike="noStrike">
                          <a:effectLst/>
                        </a:rPr>
                        <a:t>IEMRA 17</a:t>
                      </a:r>
                      <a:endParaRPr lang="es-CO" sz="1100" b="0" i="0" u="none" strike="noStrike">
                        <a:solidFill>
                          <a:srgbClr val="000000"/>
                        </a:solidFill>
                        <a:effectLst/>
                        <a:latin typeface="Calibri"/>
                      </a:endParaRPr>
                    </a:p>
                  </a:txBody>
                  <a:tcPr marL="9525" marR="9525" marT="9525" marB="0" anchor="b"/>
                </a:tc>
                <a:tc>
                  <a:txBody>
                    <a:bodyPr/>
                    <a:lstStyle/>
                    <a:p>
                      <a:pPr algn="l" fontAlgn="b"/>
                      <a:r>
                        <a:rPr lang="es-CO" sz="1100" u="none" strike="noStrike" dirty="0">
                          <a:effectLst/>
                        </a:rPr>
                        <a:t>ADQUISION DE EQUIPOS DEPORTIVOS</a:t>
                      </a:r>
                      <a:endParaRPr lang="es-CO" sz="1100" b="0" i="0" u="none" strike="noStrike" dirty="0">
                        <a:solidFill>
                          <a:srgbClr val="000000"/>
                        </a:solidFill>
                        <a:effectLst/>
                        <a:latin typeface="Calibri"/>
                      </a:endParaRPr>
                    </a:p>
                  </a:txBody>
                  <a:tcPr marL="9525" marR="9525" marT="9525" marB="0" anchor="b"/>
                </a:tc>
                <a:tc>
                  <a:txBody>
                    <a:bodyPr/>
                    <a:lstStyle/>
                    <a:p>
                      <a:pPr algn="r" fontAlgn="b"/>
                      <a:r>
                        <a:rPr lang="es-CO" sz="1100" u="none" strike="noStrike">
                          <a:effectLst/>
                        </a:rPr>
                        <a:t>1,650,000</a:t>
                      </a:r>
                      <a:endParaRPr lang="es-CO"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17"/>
                  </a:ext>
                </a:extLst>
              </a:tr>
              <a:tr h="270680">
                <a:tc>
                  <a:txBody>
                    <a:bodyPr/>
                    <a:lstStyle/>
                    <a:p>
                      <a:pPr algn="l" fontAlgn="b"/>
                      <a:r>
                        <a:rPr lang="es-CO" sz="1100" u="none" strike="noStrike">
                          <a:effectLst/>
                        </a:rPr>
                        <a:t>IEMRA 18</a:t>
                      </a:r>
                      <a:endParaRPr lang="es-CO" sz="1100" b="0" i="0" u="none" strike="noStrike">
                        <a:solidFill>
                          <a:srgbClr val="000000"/>
                        </a:solidFill>
                        <a:effectLst/>
                        <a:latin typeface="Calibri"/>
                      </a:endParaRPr>
                    </a:p>
                  </a:txBody>
                  <a:tcPr marL="9525" marR="9525" marT="9525" marB="0" anchor="b"/>
                </a:tc>
                <a:tc>
                  <a:txBody>
                    <a:bodyPr/>
                    <a:lstStyle/>
                    <a:p>
                      <a:pPr algn="l" fontAlgn="b"/>
                      <a:r>
                        <a:rPr lang="es-CO" sz="1100" u="none" strike="noStrike" dirty="0">
                          <a:effectLst/>
                        </a:rPr>
                        <a:t>MANTENIMIENTO ZONAS VERDES</a:t>
                      </a:r>
                      <a:endParaRPr lang="es-CO" sz="1100" b="0" i="0" u="none" strike="noStrike" dirty="0">
                        <a:solidFill>
                          <a:srgbClr val="000000"/>
                        </a:solidFill>
                        <a:effectLst/>
                        <a:latin typeface="Calibri"/>
                      </a:endParaRPr>
                    </a:p>
                  </a:txBody>
                  <a:tcPr marL="9525" marR="9525" marT="9525" marB="0" anchor="b"/>
                </a:tc>
                <a:tc>
                  <a:txBody>
                    <a:bodyPr/>
                    <a:lstStyle/>
                    <a:p>
                      <a:pPr algn="r" fontAlgn="b"/>
                      <a:r>
                        <a:rPr lang="es-CO" sz="1100" u="none" strike="noStrike" dirty="0">
                          <a:effectLst/>
                        </a:rPr>
                        <a:t>3,000,000</a:t>
                      </a:r>
                      <a:endParaRPr lang="es-CO" sz="1100" b="0" i="0" u="none" strike="noStrike" dirty="0">
                        <a:solidFill>
                          <a:srgbClr val="000000"/>
                        </a:solidFill>
                        <a:effectLst/>
                        <a:latin typeface="Calibri"/>
                      </a:endParaRPr>
                    </a:p>
                  </a:txBody>
                  <a:tcPr marL="9525" marR="9525" marT="9525" marB="0" anchor="b"/>
                </a:tc>
                <a:extLst>
                  <a:ext uri="{0D108BD9-81ED-4DB2-BD59-A6C34878D82A}">
                    <a16:rowId xmlns:a16="http://schemas.microsoft.com/office/drawing/2014/main" val="10018"/>
                  </a:ext>
                </a:extLst>
              </a:tr>
            </a:tbl>
          </a:graphicData>
        </a:graphic>
      </p:graphicFrame>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1 Título"/>
          <p:cNvSpPr>
            <a:spLocks noGrp="1"/>
          </p:cNvSpPr>
          <p:nvPr>
            <p:ph type="title"/>
          </p:nvPr>
        </p:nvSpPr>
        <p:spPr>
          <a:xfrm>
            <a:off x="1219200" y="457200"/>
            <a:ext cx="7315200" cy="682625"/>
          </a:xfrm>
        </p:spPr>
        <p:txBody>
          <a:bodyPr>
            <a:normAutofit fontScale="90000"/>
          </a:bodyPr>
          <a:lstStyle/>
          <a:p>
            <a:pPr algn="ctr" eaLnBrk="1" fontAlgn="auto" hangingPunct="1">
              <a:spcAft>
                <a:spcPts val="0"/>
              </a:spcAft>
              <a:defRPr/>
            </a:pPr>
            <a:r>
              <a:rPr lang="es-ES" b="1" dirty="0" smtClean="0"/>
              <a:t>CONTRATOS 2014</a:t>
            </a:r>
          </a:p>
        </p:txBody>
      </p:sp>
      <p:graphicFrame>
        <p:nvGraphicFramePr>
          <p:cNvPr id="2" name="1 Tabla"/>
          <p:cNvGraphicFramePr>
            <a:graphicFrameLocks noGrp="1"/>
          </p:cNvGraphicFramePr>
          <p:nvPr/>
        </p:nvGraphicFramePr>
        <p:xfrm>
          <a:off x="1524000" y="1295400"/>
          <a:ext cx="6324600" cy="5267325"/>
        </p:xfrm>
        <a:graphic>
          <a:graphicData uri="http://schemas.openxmlformats.org/drawingml/2006/table">
            <a:tbl>
              <a:tblPr>
                <a:tableStyleId>{5C22544A-7EE6-4342-B048-85BDC9FD1C3A}</a:tableStyleId>
              </a:tblPr>
              <a:tblGrid>
                <a:gridCol w="1045815">
                  <a:extLst>
                    <a:ext uri="{9D8B030D-6E8A-4147-A177-3AD203B41FA5}">
                      <a16:colId xmlns:a16="http://schemas.microsoft.com/office/drawing/2014/main" val="20000"/>
                    </a:ext>
                  </a:extLst>
                </a:gridCol>
                <a:gridCol w="3983385">
                  <a:extLst>
                    <a:ext uri="{9D8B030D-6E8A-4147-A177-3AD203B41FA5}">
                      <a16:colId xmlns:a16="http://schemas.microsoft.com/office/drawing/2014/main" val="20001"/>
                    </a:ext>
                  </a:extLst>
                </a:gridCol>
                <a:gridCol w="1295400">
                  <a:extLst>
                    <a:ext uri="{9D8B030D-6E8A-4147-A177-3AD203B41FA5}">
                      <a16:colId xmlns:a16="http://schemas.microsoft.com/office/drawing/2014/main" val="20002"/>
                    </a:ext>
                  </a:extLst>
                </a:gridCol>
              </a:tblGrid>
              <a:tr h="537215">
                <a:tc>
                  <a:txBody>
                    <a:bodyPr/>
                    <a:lstStyle/>
                    <a:p>
                      <a:pPr algn="ctr" fontAlgn="ctr"/>
                      <a:r>
                        <a:rPr lang="es-CO" sz="1100" u="none" strike="noStrike" dirty="0">
                          <a:effectLst/>
                        </a:rPr>
                        <a:t>Número Del Contrato</a:t>
                      </a:r>
                      <a:endParaRPr lang="es-CO" sz="1100" b="1" i="0" u="none" strike="noStrike" dirty="0">
                        <a:solidFill>
                          <a:srgbClr val="000000"/>
                        </a:solidFill>
                        <a:effectLst/>
                        <a:latin typeface="Calibri"/>
                      </a:endParaRPr>
                    </a:p>
                  </a:txBody>
                  <a:tcPr marL="9525" marR="9525" marT="9525" marB="0" anchor="ctr"/>
                </a:tc>
                <a:tc>
                  <a:txBody>
                    <a:bodyPr/>
                    <a:lstStyle/>
                    <a:p>
                      <a:pPr algn="ctr" fontAlgn="ctr"/>
                      <a:r>
                        <a:rPr lang="es-CO" sz="1100" u="none" strike="noStrike">
                          <a:effectLst/>
                        </a:rPr>
                        <a:t>Objeto Del Contrato</a:t>
                      </a:r>
                      <a:endParaRPr lang="es-CO" sz="1100" b="1" i="0" u="none" strike="noStrike">
                        <a:solidFill>
                          <a:srgbClr val="000000"/>
                        </a:solidFill>
                        <a:effectLst/>
                        <a:latin typeface="Calibri"/>
                      </a:endParaRPr>
                    </a:p>
                  </a:txBody>
                  <a:tcPr marL="9525" marR="9525" marT="9525" marB="0" anchor="ctr"/>
                </a:tc>
                <a:tc>
                  <a:txBody>
                    <a:bodyPr/>
                    <a:lstStyle/>
                    <a:p>
                      <a:pPr algn="ctr" fontAlgn="ctr"/>
                      <a:r>
                        <a:rPr lang="es-CO" sz="1100" u="none" strike="noStrike">
                          <a:effectLst/>
                        </a:rPr>
                        <a:t>Valor Inicial Del Contrato</a:t>
                      </a:r>
                      <a:endParaRPr lang="es-CO" sz="1100" b="1" i="0" u="none" strike="noStrike">
                        <a:solidFill>
                          <a:srgbClr val="000000"/>
                        </a:solidFill>
                        <a:effectLst/>
                        <a:latin typeface="Calibri"/>
                      </a:endParaRPr>
                    </a:p>
                  </a:txBody>
                  <a:tcPr marL="9525" marR="9525" marT="9525" marB="0" anchor="ctr"/>
                </a:tc>
                <a:extLst>
                  <a:ext uri="{0D108BD9-81ED-4DB2-BD59-A6C34878D82A}">
                    <a16:rowId xmlns:a16="http://schemas.microsoft.com/office/drawing/2014/main" val="10000"/>
                  </a:ext>
                </a:extLst>
              </a:tr>
              <a:tr h="262056">
                <a:tc>
                  <a:txBody>
                    <a:bodyPr/>
                    <a:lstStyle/>
                    <a:p>
                      <a:pPr algn="l" fontAlgn="b"/>
                      <a:r>
                        <a:rPr lang="es-CO" sz="1100" u="none" strike="noStrike">
                          <a:effectLst/>
                        </a:rPr>
                        <a:t>IEMRA 19</a:t>
                      </a:r>
                      <a:endParaRPr lang="es-CO" sz="1100" b="0" i="0" u="none" strike="noStrike">
                        <a:solidFill>
                          <a:srgbClr val="000000"/>
                        </a:solidFill>
                        <a:effectLst/>
                        <a:latin typeface="Calibri"/>
                      </a:endParaRPr>
                    </a:p>
                  </a:txBody>
                  <a:tcPr marL="9525" marR="9525" marT="9525" marB="0" anchor="b"/>
                </a:tc>
                <a:tc>
                  <a:txBody>
                    <a:bodyPr/>
                    <a:lstStyle/>
                    <a:p>
                      <a:pPr algn="l" fontAlgn="b"/>
                      <a:r>
                        <a:rPr lang="es-CO" sz="1100" u="none" strike="noStrike">
                          <a:effectLst/>
                        </a:rPr>
                        <a:t>SERVICIO TRANSPORTE ESTUDIANTES</a:t>
                      </a:r>
                      <a:endParaRPr lang="es-CO" sz="1100" b="0" i="0" u="none" strike="noStrike">
                        <a:solidFill>
                          <a:srgbClr val="000000"/>
                        </a:solidFill>
                        <a:effectLst/>
                        <a:latin typeface="Calibri"/>
                      </a:endParaRPr>
                    </a:p>
                  </a:txBody>
                  <a:tcPr marL="9525" marR="9525" marT="9525" marB="0" anchor="b"/>
                </a:tc>
                <a:tc>
                  <a:txBody>
                    <a:bodyPr/>
                    <a:lstStyle/>
                    <a:p>
                      <a:pPr algn="r" fontAlgn="b"/>
                      <a:r>
                        <a:rPr lang="es-CO" sz="1100" u="none" strike="noStrike">
                          <a:effectLst/>
                        </a:rPr>
                        <a:t>2,650,000</a:t>
                      </a:r>
                      <a:endParaRPr lang="es-CO"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1"/>
                  </a:ext>
                </a:extLst>
              </a:tr>
              <a:tr h="262056">
                <a:tc>
                  <a:txBody>
                    <a:bodyPr/>
                    <a:lstStyle/>
                    <a:p>
                      <a:pPr algn="l" fontAlgn="b"/>
                      <a:r>
                        <a:rPr lang="es-CO" sz="1100" u="none" strike="noStrike">
                          <a:effectLst/>
                        </a:rPr>
                        <a:t>IEMRA 20</a:t>
                      </a:r>
                      <a:endParaRPr lang="es-CO" sz="1100" b="0" i="0" u="none" strike="noStrike">
                        <a:solidFill>
                          <a:srgbClr val="000000"/>
                        </a:solidFill>
                        <a:effectLst/>
                        <a:latin typeface="Calibri"/>
                      </a:endParaRPr>
                    </a:p>
                  </a:txBody>
                  <a:tcPr marL="9525" marR="9525" marT="9525" marB="0" anchor="b"/>
                </a:tc>
                <a:tc>
                  <a:txBody>
                    <a:bodyPr/>
                    <a:lstStyle/>
                    <a:p>
                      <a:pPr algn="l" fontAlgn="b"/>
                      <a:r>
                        <a:rPr lang="es-CO" sz="1100" u="none" strike="noStrike" dirty="0">
                          <a:effectLst/>
                        </a:rPr>
                        <a:t>SUMINISTRO ARTICULOS DE FERRETERIA</a:t>
                      </a:r>
                      <a:endParaRPr lang="es-CO" sz="1100" b="0" i="0" u="none" strike="noStrike" dirty="0">
                        <a:solidFill>
                          <a:srgbClr val="000000"/>
                        </a:solidFill>
                        <a:effectLst/>
                        <a:latin typeface="Calibri"/>
                      </a:endParaRPr>
                    </a:p>
                  </a:txBody>
                  <a:tcPr marL="9525" marR="9525" marT="9525" marB="0" anchor="b"/>
                </a:tc>
                <a:tc>
                  <a:txBody>
                    <a:bodyPr/>
                    <a:lstStyle/>
                    <a:p>
                      <a:pPr algn="r" fontAlgn="b"/>
                      <a:r>
                        <a:rPr lang="es-CO" sz="1100" u="none" strike="noStrike">
                          <a:effectLst/>
                        </a:rPr>
                        <a:t>3,487,306</a:t>
                      </a:r>
                      <a:endParaRPr lang="es-CO"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2"/>
                  </a:ext>
                </a:extLst>
              </a:tr>
              <a:tr h="262056">
                <a:tc>
                  <a:txBody>
                    <a:bodyPr/>
                    <a:lstStyle/>
                    <a:p>
                      <a:pPr algn="l" fontAlgn="b"/>
                      <a:r>
                        <a:rPr lang="es-CO" sz="1100" u="none" strike="noStrike">
                          <a:effectLst/>
                        </a:rPr>
                        <a:t>IEMRA 21</a:t>
                      </a:r>
                      <a:endParaRPr lang="es-CO" sz="1100" b="0" i="0" u="none" strike="noStrike">
                        <a:solidFill>
                          <a:srgbClr val="000000"/>
                        </a:solidFill>
                        <a:effectLst/>
                        <a:latin typeface="Calibri"/>
                      </a:endParaRPr>
                    </a:p>
                  </a:txBody>
                  <a:tcPr marL="9525" marR="9525" marT="9525" marB="0" anchor="b"/>
                </a:tc>
                <a:tc>
                  <a:txBody>
                    <a:bodyPr/>
                    <a:lstStyle/>
                    <a:p>
                      <a:pPr algn="l" fontAlgn="b"/>
                      <a:r>
                        <a:rPr lang="es-CO" sz="1100" u="none" strike="noStrike" dirty="0">
                          <a:effectLst/>
                        </a:rPr>
                        <a:t>MANTENIMIENTO  PROGRAMA NOTAS</a:t>
                      </a:r>
                      <a:endParaRPr lang="es-CO" sz="1100" b="0" i="0" u="none" strike="noStrike" dirty="0">
                        <a:solidFill>
                          <a:srgbClr val="000000"/>
                        </a:solidFill>
                        <a:effectLst/>
                        <a:latin typeface="Calibri"/>
                      </a:endParaRPr>
                    </a:p>
                  </a:txBody>
                  <a:tcPr marL="9525" marR="9525" marT="9525" marB="0" anchor="b"/>
                </a:tc>
                <a:tc>
                  <a:txBody>
                    <a:bodyPr/>
                    <a:lstStyle/>
                    <a:p>
                      <a:pPr algn="r" fontAlgn="b"/>
                      <a:r>
                        <a:rPr lang="es-CO" sz="1100" u="none" strike="noStrike">
                          <a:effectLst/>
                        </a:rPr>
                        <a:t>3,000,000</a:t>
                      </a:r>
                      <a:endParaRPr lang="es-CO"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3"/>
                  </a:ext>
                </a:extLst>
              </a:tr>
              <a:tr h="262056">
                <a:tc>
                  <a:txBody>
                    <a:bodyPr/>
                    <a:lstStyle/>
                    <a:p>
                      <a:pPr algn="l" fontAlgn="b"/>
                      <a:r>
                        <a:rPr lang="es-CO" sz="1100" u="none" strike="noStrike">
                          <a:effectLst/>
                        </a:rPr>
                        <a:t>IEMRA 22</a:t>
                      </a:r>
                      <a:endParaRPr lang="es-CO" sz="1100" b="0" i="0" u="none" strike="noStrike">
                        <a:solidFill>
                          <a:srgbClr val="000000"/>
                        </a:solidFill>
                        <a:effectLst/>
                        <a:latin typeface="Calibri"/>
                      </a:endParaRPr>
                    </a:p>
                  </a:txBody>
                  <a:tcPr marL="9525" marR="9525" marT="9525" marB="0" anchor="b"/>
                </a:tc>
                <a:tc>
                  <a:txBody>
                    <a:bodyPr/>
                    <a:lstStyle/>
                    <a:p>
                      <a:pPr algn="l" fontAlgn="b"/>
                      <a:r>
                        <a:rPr lang="es-CO" sz="1100" u="none" strike="noStrike" dirty="0">
                          <a:effectLst/>
                        </a:rPr>
                        <a:t>ASESORIA CONTABLE</a:t>
                      </a:r>
                      <a:endParaRPr lang="es-CO" sz="1100" b="0" i="0" u="none" strike="noStrike" dirty="0">
                        <a:solidFill>
                          <a:srgbClr val="000000"/>
                        </a:solidFill>
                        <a:effectLst/>
                        <a:latin typeface="Calibri"/>
                      </a:endParaRPr>
                    </a:p>
                  </a:txBody>
                  <a:tcPr marL="9525" marR="9525" marT="9525" marB="0" anchor="b"/>
                </a:tc>
                <a:tc>
                  <a:txBody>
                    <a:bodyPr/>
                    <a:lstStyle/>
                    <a:p>
                      <a:pPr algn="r" fontAlgn="b"/>
                      <a:r>
                        <a:rPr lang="es-CO" sz="1100" u="none" strike="noStrike">
                          <a:effectLst/>
                        </a:rPr>
                        <a:t>7,650,000</a:t>
                      </a:r>
                      <a:endParaRPr lang="es-CO"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4"/>
                  </a:ext>
                </a:extLst>
              </a:tr>
              <a:tr h="262056">
                <a:tc>
                  <a:txBody>
                    <a:bodyPr/>
                    <a:lstStyle/>
                    <a:p>
                      <a:pPr algn="l" fontAlgn="b"/>
                      <a:r>
                        <a:rPr lang="es-CO" sz="1100" u="none" strike="noStrike">
                          <a:effectLst/>
                        </a:rPr>
                        <a:t>IEMRA 23</a:t>
                      </a:r>
                      <a:endParaRPr lang="es-CO" sz="1100" b="0" i="0" u="none" strike="noStrike">
                        <a:solidFill>
                          <a:srgbClr val="000000"/>
                        </a:solidFill>
                        <a:effectLst/>
                        <a:latin typeface="Calibri"/>
                      </a:endParaRPr>
                    </a:p>
                  </a:txBody>
                  <a:tcPr marL="9525" marR="9525" marT="9525" marB="0" anchor="b"/>
                </a:tc>
                <a:tc>
                  <a:txBody>
                    <a:bodyPr/>
                    <a:lstStyle/>
                    <a:p>
                      <a:pPr algn="l" fontAlgn="b"/>
                      <a:r>
                        <a:rPr lang="es-CO" sz="1100" u="none" strike="noStrike" dirty="0">
                          <a:effectLst/>
                        </a:rPr>
                        <a:t>ASESORIA EN CONTRATACION</a:t>
                      </a:r>
                      <a:endParaRPr lang="es-CO" sz="1100" b="0" i="0" u="none" strike="noStrike" dirty="0">
                        <a:solidFill>
                          <a:srgbClr val="000000"/>
                        </a:solidFill>
                        <a:effectLst/>
                        <a:latin typeface="Calibri"/>
                      </a:endParaRPr>
                    </a:p>
                  </a:txBody>
                  <a:tcPr marL="9525" marR="9525" marT="9525" marB="0" anchor="b"/>
                </a:tc>
                <a:tc>
                  <a:txBody>
                    <a:bodyPr/>
                    <a:lstStyle/>
                    <a:p>
                      <a:pPr algn="r" fontAlgn="b"/>
                      <a:r>
                        <a:rPr lang="es-CO" sz="1100" u="none" strike="noStrike">
                          <a:effectLst/>
                        </a:rPr>
                        <a:t>4,500,000</a:t>
                      </a:r>
                      <a:endParaRPr lang="es-CO"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5"/>
                  </a:ext>
                </a:extLst>
              </a:tr>
              <a:tr h="262056">
                <a:tc>
                  <a:txBody>
                    <a:bodyPr/>
                    <a:lstStyle/>
                    <a:p>
                      <a:pPr algn="l" fontAlgn="b"/>
                      <a:r>
                        <a:rPr lang="es-CO" sz="1100" u="none" strike="noStrike">
                          <a:effectLst/>
                        </a:rPr>
                        <a:t>IEMRA 24</a:t>
                      </a:r>
                      <a:endParaRPr lang="es-CO" sz="1100" b="0" i="0" u="none" strike="noStrike">
                        <a:solidFill>
                          <a:srgbClr val="000000"/>
                        </a:solidFill>
                        <a:effectLst/>
                        <a:latin typeface="Calibri"/>
                      </a:endParaRPr>
                    </a:p>
                  </a:txBody>
                  <a:tcPr marL="9525" marR="9525" marT="9525" marB="0" anchor="b"/>
                </a:tc>
                <a:tc>
                  <a:txBody>
                    <a:bodyPr/>
                    <a:lstStyle/>
                    <a:p>
                      <a:pPr algn="l" fontAlgn="b"/>
                      <a:r>
                        <a:rPr lang="es-CO" sz="1100" u="none" strike="noStrike" dirty="0">
                          <a:effectLst/>
                        </a:rPr>
                        <a:t>ASESORIA SISTEMA DE CALIDAD</a:t>
                      </a:r>
                      <a:endParaRPr lang="es-CO" sz="1100" b="0" i="0" u="none" strike="noStrike" dirty="0">
                        <a:solidFill>
                          <a:srgbClr val="000000"/>
                        </a:solidFill>
                        <a:effectLst/>
                        <a:latin typeface="Calibri"/>
                      </a:endParaRPr>
                    </a:p>
                  </a:txBody>
                  <a:tcPr marL="9525" marR="9525" marT="9525" marB="0" anchor="b"/>
                </a:tc>
                <a:tc>
                  <a:txBody>
                    <a:bodyPr/>
                    <a:lstStyle/>
                    <a:p>
                      <a:pPr algn="r" fontAlgn="b"/>
                      <a:r>
                        <a:rPr lang="es-CO" sz="1100" u="none" strike="noStrike">
                          <a:effectLst/>
                        </a:rPr>
                        <a:t>2,000,000</a:t>
                      </a:r>
                      <a:endParaRPr lang="es-CO"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6"/>
                  </a:ext>
                </a:extLst>
              </a:tr>
              <a:tr h="262056">
                <a:tc>
                  <a:txBody>
                    <a:bodyPr/>
                    <a:lstStyle/>
                    <a:p>
                      <a:pPr algn="l" fontAlgn="b"/>
                      <a:r>
                        <a:rPr lang="es-CO" sz="1100" u="none" strike="noStrike">
                          <a:effectLst/>
                        </a:rPr>
                        <a:t>IEMRA 25</a:t>
                      </a:r>
                      <a:endParaRPr lang="es-CO" sz="1100" b="0" i="0" u="none" strike="noStrike">
                        <a:solidFill>
                          <a:srgbClr val="000000"/>
                        </a:solidFill>
                        <a:effectLst/>
                        <a:latin typeface="Calibri"/>
                      </a:endParaRPr>
                    </a:p>
                  </a:txBody>
                  <a:tcPr marL="9525" marR="9525" marT="9525" marB="0" anchor="b"/>
                </a:tc>
                <a:tc>
                  <a:txBody>
                    <a:bodyPr/>
                    <a:lstStyle/>
                    <a:p>
                      <a:pPr algn="l" fontAlgn="b"/>
                      <a:r>
                        <a:rPr lang="es-CO" sz="1100" u="none" strike="noStrike" dirty="0">
                          <a:effectLst/>
                        </a:rPr>
                        <a:t>SOPORTE MODULO CONTABILIDAD</a:t>
                      </a:r>
                      <a:endParaRPr lang="es-CO" sz="1100" b="0" i="0" u="none" strike="noStrike" dirty="0">
                        <a:solidFill>
                          <a:srgbClr val="000000"/>
                        </a:solidFill>
                        <a:effectLst/>
                        <a:latin typeface="Calibri"/>
                      </a:endParaRPr>
                    </a:p>
                  </a:txBody>
                  <a:tcPr marL="9525" marR="9525" marT="9525" marB="0" anchor="b"/>
                </a:tc>
                <a:tc>
                  <a:txBody>
                    <a:bodyPr/>
                    <a:lstStyle/>
                    <a:p>
                      <a:pPr algn="r" fontAlgn="b"/>
                      <a:r>
                        <a:rPr lang="es-CO" sz="1100" u="none" strike="noStrike">
                          <a:effectLst/>
                        </a:rPr>
                        <a:t>1,337,000</a:t>
                      </a:r>
                      <a:endParaRPr lang="es-CO"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7"/>
                  </a:ext>
                </a:extLst>
              </a:tr>
              <a:tr h="262056">
                <a:tc>
                  <a:txBody>
                    <a:bodyPr/>
                    <a:lstStyle/>
                    <a:p>
                      <a:pPr algn="l" fontAlgn="b"/>
                      <a:r>
                        <a:rPr lang="es-CO" sz="1100" u="none" strike="noStrike">
                          <a:effectLst/>
                        </a:rPr>
                        <a:t>IEMRA 26</a:t>
                      </a:r>
                      <a:endParaRPr lang="es-CO" sz="1100" b="0" i="0" u="none" strike="noStrike">
                        <a:solidFill>
                          <a:srgbClr val="000000"/>
                        </a:solidFill>
                        <a:effectLst/>
                        <a:latin typeface="Calibri"/>
                      </a:endParaRPr>
                    </a:p>
                  </a:txBody>
                  <a:tcPr marL="9525" marR="9525" marT="9525" marB="0" anchor="b"/>
                </a:tc>
                <a:tc>
                  <a:txBody>
                    <a:bodyPr/>
                    <a:lstStyle/>
                    <a:p>
                      <a:pPr algn="l" fontAlgn="b"/>
                      <a:r>
                        <a:rPr lang="es-CO" sz="1100" u="none" strike="noStrike" dirty="0">
                          <a:effectLst/>
                        </a:rPr>
                        <a:t>SUMINISTRO DE TECNOLOGIA </a:t>
                      </a:r>
                      <a:endParaRPr lang="es-CO" sz="1100" b="0" i="0" u="none" strike="noStrike" dirty="0">
                        <a:solidFill>
                          <a:srgbClr val="000000"/>
                        </a:solidFill>
                        <a:effectLst/>
                        <a:latin typeface="Calibri"/>
                      </a:endParaRPr>
                    </a:p>
                  </a:txBody>
                  <a:tcPr marL="9525" marR="9525" marT="9525" marB="0" anchor="b"/>
                </a:tc>
                <a:tc>
                  <a:txBody>
                    <a:bodyPr/>
                    <a:lstStyle/>
                    <a:p>
                      <a:pPr algn="r" fontAlgn="b"/>
                      <a:r>
                        <a:rPr lang="es-CO" sz="1100" u="none" strike="noStrike">
                          <a:effectLst/>
                        </a:rPr>
                        <a:t>16,233,000</a:t>
                      </a:r>
                      <a:endParaRPr lang="es-CO"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8"/>
                  </a:ext>
                </a:extLst>
              </a:tr>
              <a:tr h="262056">
                <a:tc>
                  <a:txBody>
                    <a:bodyPr/>
                    <a:lstStyle/>
                    <a:p>
                      <a:pPr algn="l" fontAlgn="b"/>
                      <a:r>
                        <a:rPr lang="es-CO" sz="1100" u="none" strike="noStrike">
                          <a:effectLst/>
                        </a:rPr>
                        <a:t>IEMRA 27</a:t>
                      </a:r>
                      <a:endParaRPr lang="es-CO" sz="1100" b="0" i="0" u="none" strike="noStrike">
                        <a:solidFill>
                          <a:srgbClr val="000000"/>
                        </a:solidFill>
                        <a:effectLst/>
                        <a:latin typeface="Calibri"/>
                      </a:endParaRPr>
                    </a:p>
                  </a:txBody>
                  <a:tcPr marL="9525" marR="9525" marT="9525" marB="0" anchor="b"/>
                </a:tc>
                <a:tc>
                  <a:txBody>
                    <a:bodyPr/>
                    <a:lstStyle/>
                    <a:p>
                      <a:pPr algn="l" fontAlgn="b"/>
                      <a:r>
                        <a:rPr lang="es-CO" sz="1100" u="none" strike="noStrike" dirty="0">
                          <a:effectLst/>
                        </a:rPr>
                        <a:t>SUMINISTRO REPUESTOS EQUIPO DE COMPUTO</a:t>
                      </a:r>
                      <a:endParaRPr lang="es-CO" sz="1100" b="0" i="0" u="none" strike="noStrike" dirty="0">
                        <a:solidFill>
                          <a:srgbClr val="000000"/>
                        </a:solidFill>
                        <a:effectLst/>
                        <a:latin typeface="Calibri"/>
                      </a:endParaRPr>
                    </a:p>
                  </a:txBody>
                  <a:tcPr marL="9525" marR="9525" marT="9525" marB="0" anchor="b"/>
                </a:tc>
                <a:tc>
                  <a:txBody>
                    <a:bodyPr/>
                    <a:lstStyle/>
                    <a:p>
                      <a:pPr algn="r" fontAlgn="b"/>
                      <a:r>
                        <a:rPr lang="es-CO" sz="1100" u="none" strike="noStrike">
                          <a:effectLst/>
                        </a:rPr>
                        <a:t>5,980,000</a:t>
                      </a:r>
                      <a:endParaRPr lang="es-CO"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9"/>
                  </a:ext>
                </a:extLst>
              </a:tr>
              <a:tr h="262056">
                <a:tc>
                  <a:txBody>
                    <a:bodyPr/>
                    <a:lstStyle/>
                    <a:p>
                      <a:pPr algn="l" fontAlgn="b"/>
                      <a:r>
                        <a:rPr lang="es-CO" sz="1100" u="none" strike="noStrike">
                          <a:effectLst/>
                        </a:rPr>
                        <a:t>IEMRA 28</a:t>
                      </a:r>
                      <a:endParaRPr lang="es-CO" sz="1100" b="0" i="0" u="none" strike="noStrike">
                        <a:solidFill>
                          <a:srgbClr val="000000"/>
                        </a:solidFill>
                        <a:effectLst/>
                        <a:latin typeface="Calibri"/>
                      </a:endParaRPr>
                    </a:p>
                  </a:txBody>
                  <a:tcPr marL="9525" marR="9525" marT="9525" marB="0" anchor="b"/>
                </a:tc>
                <a:tc>
                  <a:txBody>
                    <a:bodyPr/>
                    <a:lstStyle/>
                    <a:p>
                      <a:pPr algn="l" fontAlgn="b"/>
                      <a:r>
                        <a:rPr lang="es-CO" sz="1100" u="none" strike="noStrike" dirty="0">
                          <a:effectLst/>
                        </a:rPr>
                        <a:t>SERVICIOS DE </a:t>
                      </a:r>
                      <a:r>
                        <a:rPr lang="es-CO" sz="1100" u="none" strike="noStrike" dirty="0" smtClean="0">
                          <a:effectLst/>
                        </a:rPr>
                        <a:t>DIGITACION NOTAS, SIMAT, ICFES Y OTROS</a:t>
                      </a:r>
                      <a:endParaRPr lang="es-CO" sz="1100" b="0" i="0" u="none" strike="noStrike" dirty="0">
                        <a:solidFill>
                          <a:srgbClr val="000000"/>
                        </a:solidFill>
                        <a:effectLst/>
                        <a:latin typeface="Calibri"/>
                      </a:endParaRPr>
                    </a:p>
                  </a:txBody>
                  <a:tcPr marL="9525" marR="9525" marT="9525" marB="0" anchor="b"/>
                </a:tc>
                <a:tc>
                  <a:txBody>
                    <a:bodyPr/>
                    <a:lstStyle/>
                    <a:p>
                      <a:pPr algn="r" fontAlgn="b"/>
                      <a:r>
                        <a:rPr lang="es-CO" sz="1100" u="none" strike="noStrike">
                          <a:effectLst/>
                        </a:rPr>
                        <a:t>8,790,000</a:t>
                      </a:r>
                      <a:endParaRPr lang="es-CO"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10"/>
                  </a:ext>
                </a:extLst>
              </a:tr>
              <a:tr h="262056">
                <a:tc>
                  <a:txBody>
                    <a:bodyPr/>
                    <a:lstStyle/>
                    <a:p>
                      <a:pPr algn="l" fontAlgn="b"/>
                      <a:r>
                        <a:rPr lang="es-CO" sz="1100" u="none" strike="noStrike">
                          <a:effectLst/>
                        </a:rPr>
                        <a:t>IEMRA 29</a:t>
                      </a:r>
                      <a:endParaRPr lang="es-CO" sz="1100" b="0" i="0" u="none" strike="noStrike">
                        <a:solidFill>
                          <a:srgbClr val="000000"/>
                        </a:solidFill>
                        <a:effectLst/>
                        <a:latin typeface="Calibri"/>
                      </a:endParaRPr>
                    </a:p>
                  </a:txBody>
                  <a:tcPr marL="9525" marR="9525" marT="9525" marB="0" anchor="b"/>
                </a:tc>
                <a:tc>
                  <a:txBody>
                    <a:bodyPr/>
                    <a:lstStyle/>
                    <a:p>
                      <a:pPr algn="l" fontAlgn="b"/>
                      <a:r>
                        <a:rPr lang="es-CO" sz="1100" u="none" strike="noStrike" dirty="0">
                          <a:effectLst/>
                        </a:rPr>
                        <a:t>ASESORIA TEMATICAS COMUNICACIÓN ASERTIVA</a:t>
                      </a:r>
                      <a:endParaRPr lang="es-CO" sz="1100" b="0" i="0" u="none" strike="noStrike" dirty="0">
                        <a:solidFill>
                          <a:srgbClr val="000000"/>
                        </a:solidFill>
                        <a:effectLst/>
                        <a:latin typeface="Calibri"/>
                      </a:endParaRPr>
                    </a:p>
                  </a:txBody>
                  <a:tcPr marL="9525" marR="9525" marT="9525" marB="0" anchor="b"/>
                </a:tc>
                <a:tc>
                  <a:txBody>
                    <a:bodyPr/>
                    <a:lstStyle/>
                    <a:p>
                      <a:pPr algn="r" fontAlgn="b"/>
                      <a:r>
                        <a:rPr lang="es-CO" sz="1100" u="none" strike="noStrike">
                          <a:effectLst/>
                        </a:rPr>
                        <a:t>2,000,000</a:t>
                      </a:r>
                      <a:endParaRPr lang="es-CO"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11"/>
                  </a:ext>
                </a:extLst>
              </a:tr>
              <a:tr h="262056">
                <a:tc>
                  <a:txBody>
                    <a:bodyPr/>
                    <a:lstStyle/>
                    <a:p>
                      <a:pPr algn="l" fontAlgn="b"/>
                      <a:r>
                        <a:rPr lang="es-CO" sz="1100" u="none" strike="noStrike">
                          <a:effectLst/>
                        </a:rPr>
                        <a:t>IEMRA 30</a:t>
                      </a:r>
                      <a:endParaRPr lang="es-CO" sz="1100" b="0" i="0" u="none" strike="noStrike">
                        <a:solidFill>
                          <a:srgbClr val="000000"/>
                        </a:solidFill>
                        <a:effectLst/>
                        <a:latin typeface="Calibri"/>
                      </a:endParaRPr>
                    </a:p>
                  </a:txBody>
                  <a:tcPr marL="9525" marR="9525" marT="9525" marB="0" anchor="b"/>
                </a:tc>
                <a:tc>
                  <a:txBody>
                    <a:bodyPr/>
                    <a:lstStyle/>
                    <a:p>
                      <a:pPr algn="l" fontAlgn="b"/>
                      <a:r>
                        <a:rPr lang="es-CO" sz="1100" u="none" strike="noStrike" dirty="0">
                          <a:effectLst/>
                        </a:rPr>
                        <a:t>MANTENIMIENTO VENTILADORES, TV Y EQUIPOS DE SONIDOS</a:t>
                      </a:r>
                      <a:endParaRPr lang="es-CO" sz="1100" b="0" i="0" u="none" strike="noStrike" dirty="0">
                        <a:solidFill>
                          <a:srgbClr val="000000"/>
                        </a:solidFill>
                        <a:effectLst/>
                        <a:latin typeface="Calibri"/>
                      </a:endParaRPr>
                    </a:p>
                  </a:txBody>
                  <a:tcPr marL="9525" marR="9525" marT="9525" marB="0" anchor="b"/>
                </a:tc>
                <a:tc>
                  <a:txBody>
                    <a:bodyPr/>
                    <a:lstStyle/>
                    <a:p>
                      <a:pPr algn="r" fontAlgn="b"/>
                      <a:r>
                        <a:rPr lang="es-CO" sz="1100" u="none" strike="noStrike">
                          <a:effectLst/>
                        </a:rPr>
                        <a:t>9,110,000</a:t>
                      </a:r>
                      <a:endParaRPr lang="es-CO"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12"/>
                  </a:ext>
                </a:extLst>
              </a:tr>
              <a:tr h="262056">
                <a:tc>
                  <a:txBody>
                    <a:bodyPr/>
                    <a:lstStyle/>
                    <a:p>
                      <a:pPr algn="l" fontAlgn="b"/>
                      <a:r>
                        <a:rPr lang="es-CO" sz="1100" u="none" strike="noStrike">
                          <a:effectLst/>
                        </a:rPr>
                        <a:t>IEMRA 31</a:t>
                      </a:r>
                      <a:endParaRPr lang="es-CO" sz="1100" b="0" i="0" u="none" strike="noStrike">
                        <a:solidFill>
                          <a:srgbClr val="000000"/>
                        </a:solidFill>
                        <a:effectLst/>
                        <a:latin typeface="Calibri"/>
                      </a:endParaRPr>
                    </a:p>
                  </a:txBody>
                  <a:tcPr marL="9525" marR="9525" marT="9525" marB="0" anchor="b"/>
                </a:tc>
                <a:tc>
                  <a:txBody>
                    <a:bodyPr/>
                    <a:lstStyle/>
                    <a:p>
                      <a:pPr algn="l" fontAlgn="b"/>
                      <a:r>
                        <a:rPr lang="es-CO" sz="1100" u="none" strike="noStrike" dirty="0">
                          <a:effectLst/>
                        </a:rPr>
                        <a:t>SUMINISTRO HERRAMIENTAS MEDIA TECNICA</a:t>
                      </a:r>
                      <a:endParaRPr lang="es-CO" sz="1100" b="0" i="0" u="none" strike="noStrike" dirty="0">
                        <a:solidFill>
                          <a:srgbClr val="000000"/>
                        </a:solidFill>
                        <a:effectLst/>
                        <a:latin typeface="Calibri"/>
                      </a:endParaRPr>
                    </a:p>
                  </a:txBody>
                  <a:tcPr marL="9525" marR="9525" marT="9525" marB="0" anchor="b"/>
                </a:tc>
                <a:tc>
                  <a:txBody>
                    <a:bodyPr/>
                    <a:lstStyle/>
                    <a:p>
                      <a:pPr algn="r" fontAlgn="b"/>
                      <a:r>
                        <a:rPr lang="es-CO" sz="1100" u="none" strike="noStrike">
                          <a:effectLst/>
                        </a:rPr>
                        <a:t>6,000,703</a:t>
                      </a:r>
                      <a:endParaRPr lang="es-CO"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13"/>
                  </a:ext>
                </a:extLst>
              </a:tr>
              <a:tr h="262056">
                <a:tc>
                  <a:txBody>
                    <a:bodyPr/>
                    <a:lstStyle/>
                    <a:p>
                      <a:pPr algn="l" fontAlgn="b"/>
                      <a:r>
                        <a:rPr lang="es-CO" sz="1100" u="none" strike="noStrike">
                          <a:effectLst/>
                        </a:rPr>
                        <a:t>IEMRA 32</a:t>
                      </a:r>
                      <a:endParaRPr lang="es-CO" sz="1100" b="0" i="0" u="none" strike="noStrike">
                        <a:solidFill>
                          <a:srgbClr val="000000"/>
                        </a:solidFill>
                        <a:effectLst/>
                        <a:latin typeface="Calibri"/>
                      </a:endParaRPr>
                    </a:p>
                  </a:txBody>
                  <a:tcPr marL="9525" marR="9525" marT="9525" marB="0" anchor="b"/>
                </a:tc>
                <a:tc>
                  <a:txBody>
                    <a:bodyPr/>
                    <a:lstStyle/>
                    <a:p>
                      <a:pPr algn="l" fontAlgn="b"/>
                      <a:r>
                        <a:rPr lang="es-CO" sz="1100" u="none" strike="noStrike" dirty="0">
                          <a:effectLst/>
                        </a:rPr>
                        <a:t>ASESORIA DOCENTES Y DIRECTIVOS DOCENTES</a:t>
                      </a:r>
                      <a:endParaRPr lang="es-CO" sz="1100" b="0" i="0" u="none" strike="noStrike" dirty="0">
                        <a:solidFill>
                          <a:srgbClr val="000000"/>
                        </a:solidFill>
                        <a:effectLst/>
                        <a:latin typeface="Calibri"/>
                      </a:endParaRPr>
                    </a:p>
                  </a:txBody>
                  <a:tcPr marL="9525" marR="9525" marT="9525" marB="0" anchor="b"/>
                </a:tc>
                <a:tc>
                  <a:txBody>
                    <a:bodyPr/>
                    <a:lstStyle/>
                    <a:p>
                      <a:pPr algn="r" fontAlgn="b"/>
                      <a:r>
                        <a:rPr lang="es-CO" sz="1100" u="none" strike="noStrike">
                          <a:effectLst/>
                        </a:rPr>
                        <a:t>4,385,000</a:t>
                      </a:r>
                      <a:endParaRPr lang="es-CO"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14"/>
                  </a:ext>
                </a:extLst>
              </a:tr>
              <a:tr h="262056">
                <a:tc>
                  <a:txBody>
                    <a:bodyPr/>
                    <a:lstStyle/>
                    <a:p>
                      <a:pPr algn="l" fontAlgn="b"/>
                      <a:r>
                        <a:rPr lang="es-CO" sz="1100" u="none" strike="noStrike">
                          <a:effectLst/>
                        </a:rPr>
                        <a:t>IEMRA 33</a:t>
                      </a:r>
                      <a:endParaRPr lang="es-CO" sz="1100" b="0" i="0" u="none" strike="noStrike">
                        <a:solidFill>
                          <a:srgbClr val="000000"/>
                        </a:solidFill>
                        <a:effectLst/>
                        <a:latin typeface="Calibri"/>
                      </a:endParaRPr>
                    </a:p>
                  </a:txBody>
                  <a:tcPr marL="9525" marR="9525" marT="9525" marB="0" anchor="b"/>
                </a:tc>
                <a:tc>
                  <a:txBody>
                    <a:bodyPr/>
                    <a:lstStyle/>
                    <a:p>
                      <a:pPr algn="l" fontAlgn="b"/>
                      <a:r>
                        <a:rPr lang="es-CO" sz="1100" u="none" strike="noStrike" dirty="0">
                          <a:effectLst/>
                        </a:rPr>
                        <a:t>SERVICIO ACOMETIDA ELECTRICA</a:t>
                      </a:r>
                      <a:endParaRPr lang="es-CO" sz="1100" b="0" i="0" u="none" strike="noStrike" dirty="0">
                        <a:solidFill>
                          <a:srgbClr val="000000"/>
                        </a:solidFill>
                        <a:effectLst/>
                        <a:latin typeface="Calibri"/>
                      </a:endParaRPr>
                    </a:p>
                  </a:txBody>
                  <a:tcPr marL="9525" marR="9525" marT="9525" marB="0" anchor="b"/>
                </a:tc>
                <a:tc>
                  <a:txBody>
                    <a:bodyPr/>
                    <a:lstStyle/>
                    <a:p>
                      <a:pPr algn="r" fontAlgn="b"/>
                      <a:r>
                        <a:rPr lang="es-CO" sz="1100" u="none" strike="noStrike">
                          <a:effectLst/>
                        </a:rPr>
                        <a:t>4,408,000</a:t>
                      </a:r>
                      <a:endParaRPr lang="es-CO"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15"/>
                  </a:ext>
                </a:extLst>
              </a:tr>
              <a:tr h="262056">
                <a:tc>
                  <a:txBody>
                    <a:bodyPr/>
                    <a:lstStyle/>
                    <a:p>
                      <a:pPr algn="l" fontAlgn="b"/>
                      <a:r>
                        <a:rPr lang="es-CO" sz="1100" u="none" strike="noStrike">
                          <a:effectLst/>
                        </a:rPr>
                        <a:t>IEMRA 34</a:t>
                      </a:r>
                      <a:endParaRPr lang="es-CO" sz="1100" b="0" i="0" u="none" strike="noStrike">
                        <a:solidFill>
                          <a:srgbClr val="000000"/>
                        </a:solidFill>
                        <a:effectLst/>
                        <a:latin typeface="Calibri"/>
                      </a:endParaRPr>
                    </a:p>
                  </a:txBody>
                  <a:tcPr marL="9525" marR="9525" marT="9525" marB="0" anchor="b"/>
                </a:tc>
                <a:tc>
                  <a:txBody>
                    <a:bodyPr/>
                    <a:lstStyle/>
                    <a:p>
                      <a:pPr algn="l" fontAlgn="b"/>
                      <a:r>
                        <a:rPr lang="es-CO" sz="1100" u="none" strike="noStrike" dirty="0">
                          <a:effectLst/>
                        </a:rPr>
                        <a:t>SUMINISTRO DE MUEBLES Y ENSERES</a:t>
                      </a:r>
                      <a:endParaRPr lang="es-CO" sz="1100" b="0" i="0" u="none" strike="noStrike" dirty="0">
                        <a:solidFill>
                          <a:srgbClr val="000000"/>
                        </a:solidFill>
                        <a:effectLst/>
                        <a:latin typeface="Calibri"/>
                      </a:endParaRPr>
                    </a:p>
                  </a:txBody>
                  <a:tcPr marL="9525" marR="9525" marT="9525" marB="0" anchor="b"/>
                </a:tc>
                <a:tc>
                  <a:txBody>
                    <a:bodyPr/>
                    <a:lstStyle/>
                    <a:p>
                      <a:pPr algn="r" fontAlgn="b"/>
                      <a:r>
                        <a:rPr lang="es-CO" sz="1100" u="none" strike="noStrike">
                          <a:effectLst/>
                        </a:rPr>
                        <a:t>15,173,660</a:t>
                      </a:r>
                      <a:endParaRPr lang="es-CO"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16"/>
                  </a:ext>
                </a:extLst>
              </a:tr>
              <a:tr h="262056">
                <a:tc>
                  <a:txBody>
                    <a:bodyPr/>
                    <a:lstStyle/>
                    <a:p>
                      <a:pPr algn="l" fontAlgn="b"/>
                      <a:r>
                        <a:rPr lang="es-CO" sz="1100" u="none" strike="noStrike">
                          <a:effectLst/>
                        </a:rPr>
                        <a:t>IEMRA 35</a:t>
                      </a:r>
                      <a:endParaRPr lang="es-CO" sz="1100" b="0" i="0" u="none" strike="noStrike">
                        <a:solidFill>
                          <a:srgbClr val="000000"/>
                        </a:solidFill>
                        <a:effectLst/>
                        <a:latin typeface="Calibri"/>
                      </a:endParaRPr>
                    </a:p>
                  </a:txBody>
                  <a:tcPr marL="9525" marR="9525" marT="9525" marB="0" anchor="b"/>
                </a:tc>
                <a:tc>
                  <a:txBody>
                    <a:bodyPr/>
                    <a:lstStyle/>
                    <a:p>
                      <a:pPr algn="l" fontAlgn="b"/>
                      <a:r>
                        <a:rPr lang="es-CO" sz="1100" u="none" strike="noStrike" dirty="0">
                          <a:effectLst/>
                        </a:rPr>
                        <a:t>SUMINISTRO ARTICULOS DE PAPELERIA</a:t>
                      </a:r>
                      <a:endParaRPr lang="es-CO" sz="1100" b="0" i="0" u="none" strike="noStrike" dirty="0">
                        <a:solidFill>
                          <a:srgbClr val="000000"/>
                        </a:solidFill>
                        <a:effectLst/>
                        <a:latin typeface="Calibri"/>
                      </a:endParaRPr>
                    </a:p>
                  </a:txBody>
                  <a:tcPr marL="9525" marR="9525" marT="9525" marB="0" anchor="b"/>
                </a:tc>
                <a:tc>
                  <a:txBody>
                    <a:bodyPr/>
                    <a:lstStyle/>
                    <a:p>
                      <a:pPr algn="r" fontAlgn="b"/>
                      <a:r>
                        <a:rPr lang="es-CO" sz="1100" u="none" strike="noStrike">
                          <a:effectLst/>
                        </a:rPr>
                        <a:t>2,813,951</a:t>
                      </a:r>
                      <a:endParaRPr lang="es-CO"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17"/>
                  </a:ext>
                </a:extLst>
              </a:tr>
              <a:tr h="275159">
                <a:tc>
                  <a:txBody>
                    <a:bodyPr/>
                    <a:lstStyle/>
                    <a:p>
                      <a:pPr algn="l" fontAlgn="b"/>
                      <a:r>
                        <a:rPr lang="es-CO" sz="1100" u="none" strike="noStrike">
                          <a:effectLst/>
                        </a:rPr>
                        <a:t>IEMRA 37</a:t>
                      </a:r>
                      <a:endParaRPr lang="es-CO" sz="1100" b="0" i="0" u="none" strike="noStrike">
                        <a:solidFill>
                          <a:srgbClr val="000000"/>
                        </a:solidFill>
                        <a:effectLst/>
                        <a:latin typeface="Calibri"/>
                      </a:endParaRPr>
                    </a:p>
                  </a:txBody>
                  <a:tcPr marL="9525" marR="9525" marT="9525" marB="0" anchor="b"/>
                </a:tc>
                <a:tc>
                  <a:txBody>
                    <a:bodyPr/>
                    <a:lstStyle/>
                    <a:p>
                      <a:pPr algn="l" fontAlgn="b"/>
                      <a:r>
                        <a:rPr lang="es-CO" sz="1100" u="none" strike="noStrike">
                          <a:effectLst/>
                        </a:rPr>
                        <a:t>SERVICIO IMPRESIÓN DE DIPLOMAS</a:t>
                      </a:r>
                      <a:endParaRPr lang="es-CO" sz="1100" b="0" i="0" u="none" strike="noStrike">
                        <a:solidFill>
                          <a:srgbClr val="000000"/>
                        </a:solidFill>
                        <a:effectLst/>
                        <a:latin typeface="Calibri"/>
                      </a:endParaRPr>
                    </a:p>
                  </a:txBody>
                  <a:tcPr marL="9525" marR="9525" marT="9525" marB="0" anchor="b"/>
                </a:tc>
                <a:tc>
                  <a:txBody>
                    <a:bodyPr/>
                    <a:lstStyle/>
                    <a:p>
                      <a:pPr algn="r" fontAlgn="b"/>
                      <a:r>
                        <a:rPr lang="es-CO" sz="1100" u="none" strike="noStrike" dirty="0">
                          <a:effectLst/>
                        </a:rPr>
                        <a:t>6,500,000</a:t>
                      </a:r>
                      <a:endParaRPr lang="es-CO" sz="1100" b="0" i="0" u="none" strike="noStrike" dirty="0">
                        <a:solidFill>
                          <a:srgbClr val="000000"/>
                        </a:solidFill>
                        <a:effectLst/>
                        <a:latin typeface="Calibri"/>
                      </a:endParaRPr>
                    </a:p>
                  </a:txBody>
                  <a:tcPr marL="9525" marR="9525" marT="9525" marB="0" anchor="b"/>
                </a:tc>
                <a:extLst>
                  <a:ext uri="{0D108BD9-81ED-4DB2-BD59-A6C34878D82A}">
                    <a16:rowId xmlns:a16="http://schemas.microsoft.com/office/drawing/2014/main" val="10018"/>
                  </a:ext>
                </a:extLst>
              </a:tr>
            </a:tbl>
          </a:graphicData>
        </a:graphic>
      </p:graphicFrame>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sz="quarter" idx="1"/>
          </p:nvPr>
        </p:nvGraphicFramePr>
        <p:xfrm>
          <a:off x="609600" y="1600200"/>
          <a:ext cx="8001000" cy="4319588"/>
        </p:xfrm>
        <a:graphic>
          <a:graphicData uri="http://schemas.openxmlformats.org/drawingml/2006/table">
            <a:tbl>
              <a:tblPr firstRow="1" firstCol="1" bandRow="1">
                <a:tableStyleId>{5C22544A-7EE6-4342-B048-85BDC9FD1C3A}</a:tableStyleId>
              </a:tblPr>
              <a:tblGrid>
                <a:gridCol w="17526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143001">
                  <a:extLst>
                    <a:ext uri="{9D8B030D-6E8A-4147-A177-3AD203B41FA5}">
                      <a16:colId xmlns:a16="http://schemas.microsoft.com/office/drawing/2014/main" val="20002"/>
                    </a:ext>
                  </a:extLst>
                </a:gridCol>
                <a:gridCol w="2819400">
                  <a:extLst>
                    <a:ext uri="{9D8B030D-6E8A-4147-A177-3AD203B41FA5}">
                      <a16:colId xmlns:a16="http://schemas.microsoft.com/office/drawing/2014/main" val="20003"/>
                    </a:ext>
                  </a:extLst>
                </a:gridCol>
                <a:gridCol w="761999">
                  <a:extLst>
                    <a:ext uri="{9D8B030D-6E8A-4147-A177-3AD203B41FA5}">
                      <a16:colId xmlns:a16="http://schemas.microsoft.com/office/drawing/2014/main" val="20004"/>
                    </a:ext>
                  </a:extLst>
                </a:gridCol>
              </a:tblGrid>
              <a:tr h="661991">
                <a:tc>
                  <a:txBody>
                    <a:bodyPr/>
                    <a:lstStyle/>
                    <a:p>
                      <a:pPr marL="0" marR="0" algn="ctr">
                        <a:spcBef>
                          <a:spcPts val="0"/>
                        </a:spcBef>
                        <a:spcAft>
                          <a:spcPts val="0"/>
                        </a:spcAft>
                      </a:pPr>
                      <a:r>
                        <a:rPr lang="es-ES" sz="1800" dirty="0">
                          <a:effectLst/>
                        </a:rPr>
                        <a:t>GESTION</a:t>
                      </a:r>
                      <a:endParaRPr lang="es-CO" sz="1800" dirty="0">
                        <a:effectLst/>
                        <a:latin typeface="Times New Roman"/>
                        <a:ea typeface="Times New Roman"/>
                        <a:cs typeface="Times New Roman"/>
                      </a:endParaRPr>
                    </a:p>
                  </a:txBody>
                  <a:tcPr marL="68580" marR="68580" marT="0" marB="0"/>
                </a:tc>
                <a:tc>
                  <a:txBody>
                    <a:bodyPr/>
                    <a:lstStyle/>
                    <a:p>
                      <a:pPr marL="0" marR="0" algn="ctr">
                        <a:spcBef>
                          <a:spcPts val="0"/>
                        </a:spcBef>
                        <a:spcAft>
                          <a:spcPts val="0"/>
                        </a:spcAft>
                      </a:pPr>
                      <a:r>
                        <a:rPr lang="es-ES" sz="1800" dirty="0">
                          <a:effectLst/>
                        </a:rPr>
                        <a:t>INDICADOR</a:t>
                      </a:r>
                      <a:endParaRPr lang="es-CO" sz="1800" dirty="0">
                        <a:effectLst/>
                        <a:latin typeface="Times New Roman"/>
                        <a:ea typeface="Times New Roman"/>
                        <a:cs typeface="Times New Roman"/>
                      </a:endParaRPr>
                    </a:p>
                  </a:txBody>
                  <a:tcPr marL="68580" marR="68580" marT="0" marB="0"/>
                </a:tc>
                <a:tc>
                  <a:txBody>
                    <a:bodyPr/>
                    <a:lstStyle/>
                    <a:p>
                      <a:pPr marL="0" marR="0" algn="ctr">
                        <a:spcBef>
                          <a:spcPts val="0"/>
                        </a:spcBef>
                        <a:spcAft>
                          <a:spcPts val="0"/>
                        </a:spcAft>
                      </a:pPr>
                      <a:r>
                        <a:rPr lang="es-ES" sz="1800" dirty="0">
                          <a:effectLst/>
                        </a:rPr>
                        <a:t>META </a:t>
                      </a:r>
                      <a:r>
                        <a:rPr lang="es-ES" sz="1800" dirty="0" smtClean="0">
                          <a:effectLst/>
                        </a:rPr>
                        <a:t>2014</a:t>
                      </a:r>
                      <a:endParaRPr lang="es-CO" sz="1800" dirty="0">
                        <a:effectLst/>
                        <a:latin typeface="Times New Roman"/>
                        <a:ea typeface="Times New Roman"/>
                        <a:cs typeface="Times New Roman"/>
                      </a:endParaRPr>
                    </a:p>
                  </a:txBody>
                  <a:tcPr marL="68580" marR="68580" marT="0" marB="0"/>
                </a:tc>
                <a:tc>
                  <a:txBody>
                    <a:bodyPr/>
                    <a:lstStyle/>
                    <a:p>
                      <a:pPr marL="0" marR="0" algn="ctr">
                        <a:spcBef>
                          <a:spcPts val="0"/>
                        </a:spcBef>
                        <a:spcAft>
                          <a:spcPts val="0"/>
                        </a:spcAft>
                      </a:pPr>
                      <a:r>
                        <a:rPr lang="es-ES" sz="1800" dirty="0">
                          <a:effectLst/>
                        </a:rPr>
                        <a:t>RESULTADO</a:t>
                      </a:r>
                      <a:endParaRPr lang="es-CO" sz="1800" dirty="0">
                        <a:effectLst/>
                        <a:latin typeface="Times New Roman"/>
                        <a:ea typeface="Times New Roman"/>
                        <a:cs typeface="Times New Roman"/>
                      </a:endParaRPr>
                    </a:p>
                  </a:txBody>
                  <a:tcPr marL="68580" marR="68580" marT="0" marB="0"/>
                </a:tc>
                <a:tc>
                  <a:txBody>
                    <a:bodyPr/>
                    <a:lstStyle/>
                    <a:p>
                      <a:pPr marL="0" marR="0" algn="ctr">
                        <a:spcBef>
                          <a:spcPts val="0"/>
                        </a:spcBef>
                        <a:spcAft>
                          <a:spcPts val="0"/>
                        </a:spcAft>
                      </a:pPr>
                      <a:r>
                        <a:rPr lang="es-ES" sz="1800" dirty="0">
                          <a:effectLst/>
                        </a:rPr>
                        <a:t>META </a:t>
                      </a:r>
                      <a:r>
                        <a:rPr lang="es-ES" sz="1800" dirty="0" smtClean="0">
                          <a:effectLst/>
                        </a:rPr>
                        <a:t>2015</a:t>
                      </a:r>
                      <a:endParaRPr lang="es-CO" sz="1800" dirty="0">
                        <a:effectLst/>
                        <a:latin typeface="Times New Roman"/>
                        <a:ea typeface="Times New Roman"/>
                        <a:cs typeface="Times New Roman"/>
                      </a:endParaRPr>
                    </a:p>
                  </a:txBody>
                  <a:tcPr marL="68580" marR="68580" marT="0" marB="0"/>
                </a:tc>
                <a:extLst>
                  <a:ext uri="{0D108BD9-81ED-4DB2-BD59-A6C34878D82A}">
                    <a16:rowId xmlns:a16="http://schemas.microsoft.com/office/drawing/2014/main" val="10000"/>
                  </a:ext>
                </a:extLst>
              </a:tr>
              <a:tr h="1828799">
                <a:tc rowSpan="2">
                  <a:txBody>
                    <a:bodyPr/>
                    <a:lstStyle/>
                    <a:p>
                      <a:pPr marL="0" marR="0" algn="just">
                        <a:spcBef>
                          <a:spcPts val="0"/>
                        </a:spcBef>
                        <a:spcAft>
                          <a:spcPts val="0"/>
                        </a:spcAft>
                      </a:pPr>
                      <a:r>
                        <a:rPr lang="es-ES" sz="2000" dirty="0">
                          <a:effectLst/>
                        </a:rPr>
                        <a:t>FINANCIERA</a:t>
                      </a:r>
                      <a:endParaRPr lang="es-CO" sz="2000" dirty="0">
                        <a:effectLst/>
                        <a:latin typeface="Times New Roman"/>
                        <a:ea typeface="Times New Roman"/>
                        <a:cs typeface="Times New Roman"/>
                      </a:endParaRPr>
                    </a:p>
                  </a:txBody>
                  <a:tcPr marL="58135" marR="58135" marT="0" marB="0"/>
                </a:tc>
                <a:tc>
                  <a:txBody>
                    <a:bodyPr/>
                    <a:lstStyle/>
                    <a:p>
                      <a:pPr marL="0" marR="0" algn="just">
                        <a:spcBef>
                          <a:spcPts val="0"/>
                        </a:spcBef>
                        <a:spcAft>
                          <a:spcPts val="0"/>
                        </a:spcAft>
                      </a:pPr>
                      <a:r>
                        <a:rPr lang="es-ES" sz="2000" dirty="0" smtClean="0">
                          <a:solidFill>
                            <a:schemeClr val="tx1"/>
                          </a:solidFill>
                          <a:effectLst/>
                        </a:rPr>
                        <a:t>Ingreso al presupuesto</a:t>
                      </a:r>
                      <a:endParaRPr lang="es-CO" sz="2000" dirty="0">
                        <a:solidFill>
                          <a:schemeClr val="tx1"/>
                        </a:solidFill>
                        <a:effectLst/>
                        <a:latin typeface="Times New Roman"/>
                        <a:ea typeface="Times New Roman"/>
                        <a:cs typeface="Times New Roman"/>
                      </a:endParaRPr>
                    </a:p>
                  </a:txBody>
                  <a:tcPr marL="58135" marR="58135" marT="0" marB="0"/>
                </a:tc>
                <a:tc>
                  <a:txBody>
                    <a:bodyPr/>
                    <a:lstStyle/>
                    <a:p>
                      <a:pPr marL="0" marR="0" algn="just">
                        <a:spcBef>
                          <a:spcPts val="0"/>
                        </a:spcBef>
                        <a:spcAft>
                          <a:spcPts val="0"/>
                        </a:spcAft>
                      </a:pPr>
                      <a:r>
                        <a:rPr lang="es-ES" sz="2000" dirty="0" smtClean="0">
                          <a:solidFill>
                            <a:schemeClr val="tx1"/>
                          </a:solidFill>
                          <a:effectLst/>
                        </a:rPr>
                        <a:t>98%</a:t>
                      </a:r>
                      <a:endParaRPr lang="es-CO" sz="2000" dirty="0">
                        <a:solidFill>
                          <a:schemeClr val="tx1"/>
                        </a:solidFill>
                        <a:effectLst/>
                        <a:latin typeface="Times New Roman"/>
                        <a:ea typeface="Times New Roman"/>
                        <a:cs typeface="Times New Roman"/>
                      </a:endParaRPr>
                    </a:p>
                  </a:txBody>
                  <a:tcPr marL="58135" marR="58135" marT="0" marB="0"/>
                </a:tc>
                <a:tc>
                  <a:txBody>
                    <a:bodyPr/>
                    <a:lstStyle/>
                    <a:p>
                      <a:pPr marL="0" marR="0" algn="just">
                        <a:spcBef>
                          <a:spcPts val="0"/>
                        </a:spcBef>
                        <a:spcAft>
                          <a:spcPts val="0"/>
                        </a:spcAft>
                      </a:pPr>
                      <a:r>
                        <a:rPr lang="es-ES" sz="2000" dirty="0">
                          <a:solidFill>
                            <a:schemeClr val="tx1"/>
                          </a:solidFill>
                          <a:effectLst/>
                        </a:rPr>
                        <a:t>Con corte al </a:t>
                      </a:r>
                      <a:r>
                        <a:rPr lang="es-ES" sz="2000" dirty="0" smtClean="0">
                          <a:solidFill>
                            <a:schemeClr val="tx1"/>
                          </a:solidFill>
                          <a:effectLst/>
                        </a:rPr>
                        <a:t>cuarto  </a:t>
                      </a:r>
                      <a:r>
                        <a:rPr lang="es-ES" sz="2000" dirty="0">
                          <a:solidFill>
                            <a:schemeClr val="tx1"/>
                          </a:solidFill>
                          <a:effectLst/>
                        </a:rPr>
                        <a:t>trimestre los ingresos obtenidos frente al presupuesto fueron del </a:t>
                      </a:r>
                      <a:r>
                        <a:rPr lang="es-ES" sz="2000" dirty="0" smtClean="0">
                          <a:solidFill>
                            <a:schemeClr val="tx1"/>
                          </a:solidFill>
                          <a:effectLst/>
                        </a:rPr>
                        <a:t>99.75% </a:t>
                      </a:r>
                      <a:r>
                        <a:rPr lang="es-ES" sz="2000" dirty="0">
                          <a:solidFill>
                            <a:schemeClr val="tx1"/>
                          </a:solidFill>
                          <a:effectLst/>
                        </a:rPr>
                        <a:t>cumpliéndose la meta establecida.</a:t>
                      </a:r>
                      <a:endParaRPr lang="es-CO" sz="2000" dirty="0">
                        <a:solidFill>
                          <a:schemeClr val="tx1"/>
                        </a:solidFill>
                        <a:effectLst/>
                        <a:latin typeface="Times New Roman"/>
                        <a:ea typeface="Times New Roman"/>
                        <a:cs typeface="Times New Roman"/>
                      </a:endParaRPr>
                    </a:p>
                  </a:txBody>
                  <a:tcPr marL="58135" marR="58135" marT="0" marB="0"/>
                </a:tc>
                <a:tc>
                  <a:txBody>
                    <a:bodyPr/>
                    <a:lstStyle/>
                    <a:p>
                      <a:pPr marL="0" marR="0" algn="just">
                        <a:spcBef>
                          <a:spcPts val="0"/>
                        </a:spcBef>
                        <a:spcAft>
                          <a:spcPts val="0"/>
                        </a:spcAft>
                      </a:pPr>
                      <a:r>
                        <a:rPr lang="es-ES" sz="2000" dirty="0" smtClean="0">
                          <a:solidFill>
                            <a:schemeClr val="tx1"/>
                          </a:solidFill>
                          <a:effectLst/>
                        </a:rPr>
                        <a:t>98%</a:t>
                      </a:r>
                      <a:endParaRPr lang="es-CO" sz="2000" dirty="0">
                        <a:solidFill>
                          <a:schemeClr val="tx1"/>
                        </a:solidFill>
                        <a:effectLst/>
                        <a:latin typeface="Times New Roman"/>
                        <a:ea typeface="Times New Roman"/>
                        <a:cs typeface="Times New Roman"/>
                      </a:endParaRPr>
                    </a:p>
                  </a:txBody>
                  <a:tcPr marL="58135" marR="58135" marT="0" marB="0"/>
                </a:tc>
                <a:extLst>
                  <a:ext uri="{0D108BD9-81ED-4DB2-BD59-A6C34878D82A}">
                    <a16:rowId xmlns:a16="http://schemas.microsoft.com/office/drawing/2014/main" val="10001"/>
                  </a:ext>
                </a:extLst>
              </a:tr>
              <a:tr h="1828799">
                <a:tc vMerge="1">
                  <a:txBody>
                    <a:bodyPr/>
                    <a:lstStyle/>
                    <a:p>
                      <a:endParaRPr lang="es-CO"/>
                    </a:p>
                  </a:txBody>
                  <a:tcPr/>
                </a:tc>
                <a:tc>
                  <a:txBody>
                    <a:bodyPr/>
                    <a:lstStyle/>
                    <a:p>
                      <a:pPr marL="0" marR="0" algn="just">
                        <a:spcBef>
                          <a:spcPts val="0"/>
                        </a:spcBef>
                        <a:spcAft>
                          <a:spcPts val="0"/>
                        </a:spcAft>
                      </a:pPr>
                      <a:r>
                        <a:rPr lang="es-ES" sz="2000" dirty="0" smtClean="0">
                          <a:solidFill>
                            <a:schemeClr val="tx1"/>
                          </a:solidFill>
                          <a:effectLst/>
                        </a:rPr>
                        <a:t>Ejecución</a:t>
                      </a:r>
                      <a:r>
                        <a:rPr lang="es-ES" sz="2000" baseline="0" dirty="0" smtClean="0">
                          <a:solidFill>
                            <a:schemeClr val="tx1"/>
                          </a:solidFill>
                          <a:effectLst/>
                        </a:rPr>
                        <a:t> al presupuesto</a:t>
                      </a:r>
                      <a:endParaRPr lang="es-CO" sz="2000" dirty="0">
                        <a:solidFill>
                          <a:schemeClr val="tx1"/>
                        </a:solidFill>
                        <a:effectLst/>
                        <a:latin typeface="Times New Roman"/>
                        <a:ea typeface="Times New Roman"/>
                        <a:cs typeface="Times New Roman"/>
                      </a:endParaRPr>
                    </a:p>
                  </a:txBody>
                  <a:tcPr marL="58135" marR="58135" marT="0" marB="0"/>
                </a:tc>
                <a:tc>
                  <a:txBody>
                    <a:bodyPr/>
                    <a:lstStyle/>
                    <a:p>
                      <a:pPr marL="0" marR="0" algn="just">
                        <a:spcBef>
                          <a:spcPts val="0"/>
                        </a:spcBef>
                        <a:spcAft>
                          <a:spcPts val="0"/>
                        </a:spcAft>
                      </a:pPr>
                      <a:r>
                        <a:rPr lang="es-ES" sz="2000" dirty="0" smtClean="0">
                          <a:solidFill>
                            <a:schemeClr val="tx1"/>
                          </a:solidFill>
                          <a:effectLst/>
                        </a:rPr>
                        <a:t>90%</a:t>
                      </a:r>
                      <a:endParaRPr lang="es-CO" sz="2000" dirty="0">
                        <a:solidFill>
                          <a:schemeClr val="tx1"/>
                        </a:solidFill>
                        <a:effectLst/>
                        <a:latin typeface="Times New Roman"/>
                        <a:ea typeface="Times New Roman"/>
                        <a:cs typeface="Times New Roman"/>
                      </a:endParaRPr>
                    </a:p>
                  </a:txBody>
                  <a:tcPr marL="58135" marR="58135" marT="0" marB="0"/>
                </a:tc>
                <a:tc>
                  <a:txBody>
                    <a:bodyPr/>
                    <a:lstStyle/>
                    <a:p>
                      <a:pPr marL="0" marR="0" algn="just">
                        <a:spcBef>
                          <a:spcPts val="0"/>
                        </a:spcBef>
                        <a:spcAft>
                          <a:spcPts val="0"/>
                        </a:spcAft>
                      </a:pPr>
                      <a:r>
                        <a:rPr lang="es-ES" sz="2000" dirty="0">
                          <a:solidFill>
                            <a:schemeClr val="tx1"/>
                          </a:solidFill>
                          <a:effectLst/>
                        </a:rPr>
                        <a:t>Con corte al </a:t>
                      </a:r>
                      <a:r>
                        <a:rPr lang="es-ES" sz="2000" dirty="0" smtClean="0">
                          <a:solidFill>
                            <a:schemeClr val="tx1"/>
                          </a:solidFill>
                          <a:effectLst/>
                        </a:rPr>
                        <a:t>cuarto </a:t>
                      </a:r>
                      <a:r>
                        <a:rPr lang="es-ES" sz="2000" dirty="0">
                          <a:solidFill>
                            <a:schemeClr val="tx1"/>
                          </a:solidFill>
                          <a:effectLst/>
                        </a:rPr>
                        <a:t>trimestre los gastos realizados frente al presupuesto fueron del </a:t>
                      </a:r>
                      <a:r>
                        <a:rPr lang="es-ES" sz="2000" dirty="0" smtClean="0">
                          <a:solidFill>
                            <a:schemeClr val="tx1"/>
                          </a:solidFill>
                          <a:effectLst/>
                        </a:rPr>
                        <a:t>91.61%  cumpliéndose</a:t>
                      </a:r>
                      <a:r>
                        <a:rPr lang="es-ES" sz="2000" baseline="0" dirty="0" smtClean="0">
                          <a:solidFill>
                            <a:schemeClr val="tx1"/>
                          </a:solidFill>
                          <a:effectLst/>
                        </a:rPr>
                        <a:t> la meta establecida</a:t>
                      </a:r>
                      <a:r>
                        <a:rPr lang="es-ES" sz="2000" dirty="0" smtClean="0">
                          <a:solidFill>
                            <a:schemeClr val="tx1"/>
                          </a:solidFill>
                          <a:effectLst/>
                        </a:rPr>
                        <a:t>.</a:t>
                      </a:r>
                      <a:endParaRPr lang="es-CO" sz="2000" dirty="0">
                        <a:solidFill>
                          <a:schemeClr val="tx1"/>
                        </a:solidFill>
                        <a:effectLst/>
                        <a:latin typeface="Times New Roman"/>
                        <a:ea typeface="Times New Roman"/>
                        <a:cs typeface="Times New Roman"/>
                      </a:endParaRPr>
                    </a:p>
                  </a:txBody>
                  <a:tcPr marL="58135" marR="58135" marT="0" marB="0"/>
                </a:tc>
                <a:tc>
                  <a:txBody>
                    <a:bodyPr/>
                    <a:lstStyle/>
                    <a:p>
                      <a:pPr marL="0" marR="0" algn="just">
                        <a:spcBef>
                          <a:spcPts val="0"/>
                        </a:spcBef>
                        <a:spcAft>
                          <a:spcPts val="0"/>
                        </a:spcAft>
                      </a:pPr>
                      <a:r>
                        <a:rPr lang="es-ES" sz="2000" dirty="0" smtClean="0">
                          <a:solidFill>
                            <a:schemeClr val="tx1"/>
                          </a:solidFill>
                          <a:effectLst/>
                        </a:rPr>
                        <a:t>90%</a:t>
                      </a:r>
                      <a:endParaRPr lang="es-CO" sz="2000" dirty="0">
                        <a:solidFill>
                          <a:schemeClr val="tx1"/>
                        </a:solidFill>
                        <a:effectLst/>
                        <a:latin typeface="Times New Roman"/>
                        <a:ea typeface="Times New Roman"/>
                        <a:cs typeface="Times New Roman"/>
                      </a:endParaRPr>
                    </a:p>
                  </a:txBody>
                  <a:tcPr marL="58135" marR="58135" marT="0" marB="0"/>
                </a:tc>
                <a:extLst>
                  <a:ext uri="{0D108BD9-81ED-4DB2-BD59-A6C34878D82A}">
                    <a16:rowId xmlns:a16="http://schemas.microsoft.com/office/drawing/2014/main" val="10002"/>
                  </a:ext>
                </a:extLst>
              </a:tr>
            </a:tbl>
          </a:graphicData>
        </a:graphic>
      </p:graphicFrame>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612775" y="1600200"/>
            <a:ext cx="8153400" cy="4495800"/>
          </a:xfrm>
        </p:spPr>
        <p:txBody>
          <a:bodyPr>
            <a:normAutofit/>
          </a:bodyPr>
          <a:lstStyle/>
          <a:p>
            <a:pPr marL="0" indent="0" algn="ctr" eaLnBrk="1" fontAlgn="auto" hangingPunct="1">
              <a:spcAft>
                <a:spcPts val="0"/>
              </a:spcAft>
              <a:buFont typeface="Wingdings" panose="05000000000000000000" pitchFamily="2" charset="2"/>
              <a:buNone/>
              <a:defRPr/>
            </a:pPr>
            <a:r>
              <a:rPr lang="es-CO" sz="8000" b="1" dirty="0" smtClean="0">
                <a:solidFill>
                  <a:schemeClr val="accent4">
                    <a:lumMod val="50000"/>
                  </a:schemeClr>
                </a:solidFill>
              </a:rPr>
              <a:t>GESTIÓN DE CALIDAD</a:t>
            </a:r>
            <a:endParaRPr lang="es-CO" sz="8000" b="1" dirty="0">
              <a:solidFill>
                <a:schemeClr val="accent4">
                  <a:lumMod val="50000"/>
                </a:schemeClr>
              </a:solidFill>
            </a:endParaRPr>
          </a:p>
        </p:txBody>
      </p:sp>
      <p:sp>
        <p:nvSpPr>
          <p:cNvPr id="80899" name="1 CuadroTexto"/>
          <p:cNvSpPr txBox="1">
            <a:spLocks noChangeArrowheads="1"/>
          </p:cNvSpPr>
          <p:nvPr/>
        </p:nvSpPr>
        <p:spPr bwMode="auto">
          <a:xfrm>
            <a:off x="1219200" y="4572000"/>
            <a:ext cx="6477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r>
              <a:rPr lang="es-CO" altLang="en-US"/>
              <a:t>Encargada hacer seguimiento y control para el mejoramiento continuo</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1 Título"/>
          <p:cNvSpPr>
            <a:spLocks noGrp="1"/>
          </p:cNvSpPr>
          <p:nvPr>
            <p:ph type="title"/>
          </p:nvPr>
        </p:nvSpPr>
        <p:spPr>
          <a:xfrm>
            <a:off x="612775" y="228600"/>
            <a:ext cx="8153400" cy="990600"/>
          </a:xfrm>
        </p:spPr>
        <p:txBody>
          <a:bodyPr/>
          <a:lstStyle/>
          <a:p>
            <a:pPr algn="ctr" eaLnBrk="1" hangingPunct="1"/>
            <a:r>
              <a:rPr lang="es-CO" altLang="en-US" b="1" smtClean="0"/>
              <a:t>QUE SE LOGRO?</a:t>
            </a:r>
          </a:p>
        </p:txBody>
      </p:sp>
      <p:sp>
        <p:nvSpPr>
          <p:cNvPr id="81923" name="2 Marcador de contenido"/>
          <p:cNvSpPr>
            <a:spLocks noGrp="1"/>
          </p:cNvSpPr>
          <p:nvPr>
            <p:ph sz="quarter" idx="1"/>
          </p:nvPr>
        </p:nvSpPr>
        <p:spPr>
          <a:xfrm>
            <a:off x="612775" y="1600200"/>
            <a:ext cx="8153400" cy="4495800"/>
          </a:xfrm>
        </p:spPr>
        <p:txBody>
          <a:bodyPr/>
          <a:lstStyle/>
          <a:p>
            <a:pPr marL="0" indent="0" algn="ctr" eaLnBrk="1" hangingPunct="1">
              <a:buFont typeface="Wingdings" panose="05000000000000000000" pitchFamily="2" charset="2"/>
              <a:buNone/>
            </a:pPr>
            <a:endParaRPr lang="es-CO" altLang="en-US" sz="4400" smtClean="0"/>
          </a:p>
          <a:p>
            <a:pPr marL="0" indent="0" algn="ctr" eaLnBrk="1" hangingPunct="1">
              <a:buFont typeface="Wingdings" panose="05000000000000000000" pitchFamily="2" charset="2"/>
              <a:buNone/>
            </a:pPr>
            <a:r>
              <a:rPr lang="es-CO" altLang="en-US" sz="3600" smtClean="0"/>
              <a:t>La Recertificación en el Sistema de Gestión de Calidad  NTCGP1000-2009  ISO 9001-2008 </a:t>
            </a: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1 Título"/>
          <p:cNvSpPr>
            <a:spLocks noGrp="1"/>
          </p:cNvSpPr>
          <p:nvPr>
            <p:ph type="title"/>
          </p:nvPr>
        </p:nvSpPr>
        <p:spPr>
          <a:xfrm>
            <a:off x="612775" y="228600"/>
            <a:ext cx="8153400" cy="990600"/>
          </a:xfrm>
        </p:spPr>
        <p:txBody>
          <a:bodyPr/>
          <a:lstStyle/>
          <a:p>
            <a:pPr algn="ctr" eaLnBrk="1" hangingPunct="1"/>
            <a:r>
              <a:rPr lang="es-CO" altLang="en-US" b="1" smtClean="0"/>
              <a:t>COMO SE LOGRO?</a:t>
            </a:r>
          </a:p>
        </p:txBody>
      </p:sp>
      <p:sp>
        <p:nvSpPr>
          <p:cNvPr id="82947" name="2 Marcador de contenido"/>
          <p:cNvSpPr>
            <a:spLocks noGrp="1"/>
          </p:cNvSpPr>
          <p:nvPr>
            <p:ph sz="quarter" idx="1"/>
          </p:nvPr>
        </p:nvSpPr>
        <p:spPr>
          <a:xfrm>
            <a:off x="612775" y="1600200"/>
            <a:ext cx="8153400" cy="5029200"/>
          </a:xfrm>
        </p:spPr>
        <p:txBody>
          <a:bodyPr/>
          <a:lstStyle/>
          <a:p>
            <a:pPr eaLnBrk="1" hangingPunct="1">
              <a:buFontTx/>
              <a:buChar char="-"/>
            </a:pPr>
            <a:r>
              <a:rPr lang="es-CO" altLang="en-US" sz="3600" smtClean="0"/>
              <a:t>Reuniones periódicas del comité de calidad</a:t>
            </a:r>
          </a:p>
          <a:p>
            <a:pPr eaLnBrk="1" hangingPunct="1">
              <a:buFontTx/>
              <a:buChar char="-"/>
            </a:pPr>
            <a:r>
              <a:rPr lang="es-CO" altLang="en-US" sz="3600" smtClean="0"/>
              <a:t>Auditorias internas</a:t>
            </a:r>
          </a:p>
          <a:p>
            <a:pPr eaLnBrk="1" hangingPunct="1">
              <a:buFontTx/>
              <a:buChar char="-"/>
            </a:pPr>
            <a:r>
              <a:rPr lang="es-CO" altLang="en-US" sz="3600" smtClean="0"/>
              <a:t>Asesoría en el sistema de gestión de calidad</a:t>
            </a:r>
          </a:p>
          <a:p>
            <a:pPr eaLnBrk="1" hangingPunct="1">
              <a:buFontTx/>
              <a:buChar char="-"/>
            </a:pPr>
            <a:r>
              <a:rPr lang="es-CO" altLang="en-US" sz="3600" smtClean="0"/>
              <a:t>Compromiso del personal docente y administrativo.</a:t>
            </a:r>
          </a:p>
          <a:p>
            <a:pPr eaLnBrk="1" hangingPunct="1">
              <a:buFontTx/>
              <a:buChar char="-"/>
            </a:pPr>
            <a:r>
              <a:rPr lang="es-CO" altLang="en-US" sz="3600" smtClean="0"/>
              <a:t>Seguimiento a la satisfacción del usuario</a:t>
            </a: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1 Título"/>
          <p:cNvSpPr>
            <a:spLocks noGrp="1"/>
          </p:cNvSpPr>
          <p:nvPr>
            <p:ph type="title"/>
          </p:nvPr>
        </p:nvSpPr>
        <p:spPr>
          <a:xfrm>
            <a:off x="612775" y="228600"/>
            <a:ext cx="8153400" cy="990600"/>
          </a:xfrm>
        </p:spPr>
        <p:txBody>
          <a:bodyPr>
            <a:normAutofit fontScale="90000"/>
          </a:bodyPr>
          <a:lstStyle/>
          <a:p>
            <a:pPr algn="ctr" eaLnBrk="1" fontAlgn="auto" hangingPunct="1">
              <a:spcAft>
                <a:spcPts val="0"/>
              </a:spcAft>
              <a:defRPr/>
            </a:pPr>
            <a:r>
              <a:rPr lang="es-CO" sz="3200" b="1" dirty="0" smtClean="0"/>
              <a:t>CERTIFICACIÓN Y AUDITORIA DE SEGUIMIENTO NORMAS NTCGP1000 – 2009  ISO 9001-2008 </a:t>
            </a:r>
          </a:p>
        </p:txBody>
      </p:sp>
      <p:pic>
        <p:nvPicPr>
          <p:cNvPr id="83971" name="Picture 2" descr="D:\INFORMACION SANDRA\INFORMACION\DOCUMENTACION\Mis documentos\SANDRA\RENDICION DE CUENTAS\RENDICION DE CUENTAS 2012\FOTOS 2012\P1020300.JPG"/>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946275" y="1790700"/>
            <a:ext cx="5486400" cy="4114800"/>
          </a:xfrm>
          <a:noFill/>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1 Título"/>
          <p:cNvSpPr>
            <a:spLocks noGrp="1"/>
          </p:cNvSpPr>
          <p:nvPr>
            <p:ph type="title"/>
          </p:nvPr>
        </p:nvSpPr>
        <p:spPr>
          <a:xfrm>
            <a:off x="612775" y="228600"/>
            <a:ext cx="8153400" cy="990600"/>
          </a:xfrm>
        </p:spPr>
        <p:txBody>
          <a:bodyPr/>
          <a:lstStyle/>
          <a:p>
            <a:pPr algn="ctr" eaLnBrk="1" hangingPunct="1"/>
            <a:r>
              <a:rPr lang="es-CO" altLang="en-US" b="1" smtClean="0"/>
              <a:t>COMITÉ DE CALIDAD</a:t>
            </a:r>
          </a:p>
        </p:txBody>
      </p:sp>
      <p:pic>
        <p:nvPicPr>
          <p:cNvPr id="84995" name="Picture 4" descr="C:\Users\USUARIO\AppData\Local\Temp\Rar$DI00.218\IMG-20150211-WA000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524000"/>
            <a:ext cx="6324600" cy="474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1 Título"/>
          <p:cNvSpPr>
            <a:spLocks noGrp="1"/>
          </p:cNvSpPr>
          <p:nvPr>
            <p:ph type="title"/>
          </p:nvPr>
        </p:nvSpPr>
        <p:spPr>
          <a:xfrm>
            <a:off x="612775" y="228600"/>
            <a:ext cx="8153400" cy="990600"/>
          </a:xfrm>
        </p:spPr>
        <p:txBody>
          <a:bodyPr/>
          <a:lstStyle/>
          <a:p>
            <a:pPr eaLnBrk="1" hangingPunct="1"/>
            <a:r>
              <a:rPr lang="es-CO" altLang="en-US" smtClean="0"/>
              <a:t>Clausura Proyecto Lideres Siglo XXI</a:t>
            </a:r>
          </a:p>
        </p:txBody>
      </p:sp>
      <p:pic>
        <p:nvPicPr>
          <p:cNvPr id="860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013" y="990600"/>
            <a:ext cx="4333875" cy="3543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6020" name="Picture 5" descr="C:\Users\USUARIO\AppData\Local\Temp\Rar$DI04.246\IMG-20150211-WA001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990600"/>
            <a:ext cx="3792538" cy="3792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21" name="Picture 4" descr="C:\Users\USUARIO\AppData\Local\Temp\Rar$DI00.014\IMG-20150211-WA001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71788" y="3773488"/>
            <a:ext cx="3632200" cy="272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sz="quarter" idx="1"/>
          </p:nvPr>
        </p:nvGraphicFramePr>
        <p:xfrm>
          <a:off x="685800" y="1600200"/>
          <a:ext cx="7772400" cy="2133600"/>
        </p:xfrm>
        <a:graphic>
          <a:graphicData uri="http://schemas.openxmlformats.org/drawingml/2006/table">
            <a:tbl>
              <a:tblPr firstRow="1" firstCol="1" bandRow="1">
                <a:tableStyleId>{5C22544A-7EE6-4342-B048-85BDC9FD1C3A}</a:tableStyleId>
              </a:tblPr>
              <a:tblGrid>
                <a:gridCol w="1382598">
                  <a:extLst>
                    <a:ext uri="{9D8B030D-6E8A-4147-A177-3AD203B41FA5}">
                      <a16:colId xmlns:a16="http://schemas.microsoft.com/office/drawing/2014/main" val="20000"/>
                    </a:ext>
                  </a:extLst>
                </a:gridCol>
                <a:gridCol w="2275001">
                  <a:extLst>
                    <a:ext uri="{9D8B030D-6E8A-4147-A177-3AD203B41FA5}">
                      <a16:colId xmlns:a16="http://schemas.microsoft.com/office/drawing/2014/main" val="20001"/>
                    </a:ext>
                  </a:extLst>
                </a:gridCol>
                <a:gridCol w="1035378">
                  <a:extLst>
                    <a:ext uri="{9D8B030D-6E8A-4147-A177-3AD203B41FA5}">
                      <a16:colId xmlns:a16="http://schemas.microsoft.com/office/drawing/2014/main" val="20002"/>
                    </a:ext>
                  </a:extLst>
                </a:gridCol>
                <a:gridCol w="1650134">
                  <a:extLst>
                    <a:ext uri="{9D8B030D-6E8A-4147-A177-3AD203B41FA5}">
                      <a16:colId xmlns:a16="http://schemas.microsoft.com/office/drawing/2014/main" val="20003"/>
                    </a:ext>
                  </a:extLst>
                </a:gridCol>
                <a:gridCol w="1429289">
                  <a:extLst>
                    <a:ext uri="{9D8B030D-6E8A-4147-A177-3AD203B41FA5}">
                      <a16:colId xmlns:a16="http://schemas.microsoft.com/office/drawing/2014/main" val="20004"/>
                    </a:ext>
                  </a:extLst>
                </a:gridCol>
              </a:tblGrid>
              <a:tr h="609600">
                <a:tc>
                  <a:txBody>
                    <a:bodyPr/>
                    <a:lstStyle/>
                    <a:p>
                      <a:pPr marL="0" marR="0" algn="ctr">
                        <a:spcBef>
                          <a:spcPts val="0"/>
                        </a:spcBef>
                        <a:spcAft>
                          <a:spcPts val="0"/>
                        </a:spcAft>
                      </a:pPr>
                      <a:r>
                        <a:rPr lang="es-ES" sz="1800" dirty="0">
                          <a:effectLst/>
                        </a:rPr>
                        <a:t>GESTION</a:t>
                      </a:r>
                      <a:endParaRPr lang="es-CO" sz="1800" dirty="0">
                        <a:effectLst/>
                        <a:latin typeface="Times New Roman"/>
                        <a:ea typeface="Times New Roman"/>
                        <a:cs typeface="Times New Roman"/>
                      </a:endParaRPr>
                    </a:p>
                  </a:txBody>
                  <a:tcPr marL="68580" marR="68580" marT="0" marB="0"/>
                </a:tc>
                <a:tc>
                  <a:txBody>
                    <a:bodyPr/>
                    <a:lstStyle/>
                    <a:p>
                      <a:pPr marL="0" marR="0" algn="ctr">
                        <a:spcBef>
                          <a:spcPts val="0"/>
                        </a:spcBef>
                        <a:spcAft>
                          <a:spcPts val="0"/>
                        </a:spcAft>
                      </a:pPr>
                      <a:r>
                        <a:rPr lang="es-ES" sz="1800" dirty="0">
                          <a:effectLst/>
                        </a:rPr>
                        <a:t>INDICADOR</a:t>
                      </a:r>
                      <a:endParaRPr lang="es-CO" sz="1800" dirty="0">
                        <a:effectLst/>
                        <a:latin typeface="Times New Roman"/>
                        <a:ea typeface="Times New Roman"/>
                        <a:cs typeface="Times New Roman"/>
                      </a:endParaRPr>
                    </a:p>
                  </a:txBody>
                  <a:tcPr marL="68580" marR="68580" marT="0" marB="0"/>
                </a:tc>
                <a:tc>
                  <a:txBody>
                    <a:bodyPr/>
                    <a:lstStyle/>
                    <a:p>
                      <a:pPr marL="0" marR="0" algn="ctr">
                        <a:spcBef>
                          <a:spcPts val="0"/>
                        </a:spcBef>
                        <a:spcAft>
                          <a:spcPts val="0"/>
                        </a:spcAft>
                      </a:pPr>
                      <a:r>
                        <a:rPr lang="es-ES" sz="1800" dirty="0">
                          <a:effectLst/>
                        </a:rPr>
                        <a:t>META </a:t>
                      </a:r>
                      <a:r>
                        <a:rPr lang="es-ES" sz="1800" dirty="0" smtClean="0">
                          <a:effectLst/>
                        </a:rPr>
                        <a:t>2014</a:t>
                      </a:r>
                      <a:endParaRPr lang="es-CO" sz="1800" dirty="0">
                        <a:effectLst/>
                        <a:latin typeface="Times New Roman"/>
                        <a:ea typeface="Times New Roman"/>
                        <a:cs typeface="Times New Roman"/>
                      </a:endParaRPr>
                    </a:p>
                  </a:txBody>
                  <a:tcPr marL="68580" marR="68580" marT="0" marB="0"/>
                </a:tc>
                <a:tc>
                  <a:txBody>
                    <a:bodyPr/>
                    <a:lstStyle/>
                    <a:p>
                      <a:pPr marL="0" marR="0" algn="ctr">
                        <a:spcBef>
                          <a:spcPts val="0"/>
                        </a:spcBef>
                        <a:spcAft>
                          <a:spcPts val="0"/>
                        </a:spcAft>
                      </a:pPr>
                      <a:r>
                        <a:rPr lang="es-ES" sz="1800" dirty="0">
                          <a:effectLst/>
                        </a:rPr>
                        <a:t>RESULTADO</a:t>
                      </a:r>
                      <a:endParaRPr lang="es-CO" sz="1800" dirty="0">
                        <a:effectLst/>
                        <a:latin typeface="Times New Roman"/>
                        <a:ea typeface="Times New Roman"/>
                        <a:cs typeface="Times New Roman"/>
                      </a:endParaRPr>
                    </a:p>
                  </a:txBody>
                  <a:tcPr marL="68580" marR="68580" marT="0" marB="0"/>
                </a:tc>
                <a:tc>
                  <a:txBody>
                    <a:bodyPr/>
                    <a:lstStyle/>
                    <a:p>
                      <a:pPr marL="0" marR="0" algn="ctr">
                        <a:spcBef>
                          <a:spcPts val="0"/>
                        </a:spcBef>
                        <a:spcAft>
                          <a:spcPts val="0"/>
                        </a:spcAft>
                      </a:pPr>
                      <a:r>
                        <a:rPr lang="es-ES" sz="1800" dirty="0">
                          <a:effectLst/>
                        </a:rPr>
                        <a:t>META </a:t>
                      </a:r>
                      <a:r>
                        <a:rPr lang="es-ES" sz="1800" dirty="0" smtClean="0">
                          <a:effectLst/>
                        </a:rPr>
                        <a:t>2015</a:t>
                      </a:r>
                      <a:endParaRPr lang="es-CO" sz="1800" dirty="0">
                        <a:effectLst/>
                        <a:latin typeface="Times New Roman"/>
                        <a:ea typeface="Times New Roman"/>
                        <a:cs typeface="Times New Roman"/>
                      </a:endParaRPr>
                    </a:p>
                  </a:txBody>
                  <a:tcPr marL="68580" marR="68580" marT="0" marB="0"/>
                </a:tc>
                <a:extLst>
                  <a:ext uri="{0D108BD9-81ED-4DB2-BD59-A6C34878D82A}">
                    <a16:rowId xmlns:a16="http://schemas.microsoft.com/office/drawing/2014/main" val="10000"/>
                  </a:ext>
                </a:extLst>
              </a:tr>
              <a:tr h="1386840">
                <a:tc>
                  <a:txBody>
                    <a:bodyPr/>
                    <a:lstStyle/>
                    <a:p>
                      <a:pPr marL="0" marR="0" algn="just">
                        <a:spcBef>
                          <a:spcPts val="0"/>
                        </a:spcBef>
                        <a:spcAft>
                          <a:spcPts val="0"/>
                        </a:spcAft>
                      </a:pPr>
                      <a:r>
                        <a:rPr lang="es-ES" sz="2000" dirty="0">
                          <a:effectLst/>
                        </a:rPr>
                        <a:t>CALIDAD</a:t>
                      </a:r>
                      <a:endParaRPr lang="es-CO" sz="2000" dirty="0">
                        <a:effectLst/>
                        <a:latin typeface="Times New Roman"/>
                        <a:ea typeface="Times New Roman"/>
                        <a:cs typeface="Times New Roman"/>
                      </a:endParaRPr>
                    </a:p>
                  </a:txBody>
                  <a:tcPr marL="68580" marR="68580" marT="0" marB="0"/>
                </a:tc>
                <a:tc>
                  <a:txBody>
                    <a:bodyPr/>
                    <a:lstStyle/>
                    <a:p>
                      <a:pPr marL="0" marR="0" algn="just">
                        <a:spcBef>
                          <a:spcPts val="0"/>
                        </a:spcBef>
                        <a:spcAft>
                          <a:spcPts val="0"/>
                        </a:spcAft>
                      </a:pPr>
                      <a:r>
                        <a:rPr lang="es-ES" sz="2000" dirty="0">
                          <a:solidFill>
                            <a:schemeClr val="tx1"/>
                          </a:solidFill>
                          <a:effectLst/>
                        </a:rPr>
                        <a:t>Quejas y Reclamos </a:t>
                      </a:r>
                      <a:endParaRPr lang="es-CO" sz="2000" dirty="0">
                        <a:solidFill>
                          <a:schemeClr val="tx1"/>
                        </a:solidFill>
                        <a:effectLst/>
                        <a:latin typeface="Times New Roman"/>
                        <a:ea typeface="Times New Roman"/>
                        <a:cs typeface="Times New Roman"/>
                      </a:endParaRPr>
                    </a:p>
                  </a:txBody>
                  <a:tcPr marL="68580" marR="68580" marT="0" marB="0"/>
                </a:tc>
                <a:tc>
                  <a:txBody>
                    <a:bodyPr/>
                    <a:lstStyle/>
                    <a:p>
                      <a:pPr marL="0" marR="0" algn="just">
                        <a:spcBef>
                          <a:spcPts val="0"/>
                        </a:spcBef>
                        <a:spcAft>
                          <a:spcPts val="0"/>
                        </a:spcAft>
                      </a:pPr>
                      <a:r>
                        <a:rPr lang="es-ES" sz="2000" dirty="0" smtClean="0">
                          <a:solidFill>
                            <a:schemeClr val="tx1"/>
                          </a:solidFill>
                          <a:effectLst/>
                        </a:rPr>
                        <a:t>90%</a:t>
                      </a:r>
                      <a:endParaRPr lang="es-CO" sz="2000" dirty="0">
                        <a:solidFill>
                          <a:schemeClr val="tx1"/>
                        </a:solidFill>
                        <a:effectLst/>
                        <a:latin typeface="Times New Roman"/>
                        <a:ea typeface="Times New Roman"/>
                        <a:cs typeface="Times New Roman"/>
                      </a:endParaRPr>
                    </a:p>
                  </a:txBody>
                  <a:tcPr marL="68580" marR="68580" marT="0" marB="0"/>
                </a:tc>
                <a:tc>
                  <a:txBody>
                    <a:bodyPr/>
                    <a:lstStyle/>
                    <a:p>
                      <a:pPr marL="0" marR="0" algn="just">
                        <a:spcBef>
                          <a:spcPts val="0"/>
                        </a:spcBef>
                        <a:spcAft>
                          <a:spcPts val="0"/>
                        </a:spcAft>
                      </a:pPr>
                      <a:r>
                        <a:rPr lang="es-ES" sz="2000" dirty="0">
                          <a:solidFill>
                            <a:schemeClr val="tx1"/>
                          </a:solidFill>
                          <a:effectLst/>
                        </a:rPr>
                        <a:t>Hasta la fecha se han resuelto el </a:t>
                      </a:r>
                      <a:r>
                        <a:rPr lang="es-ES" sz="2000" dirty="0" smtClean="0">
                          <a:solidFill>
                            <a:schemeClr val="tx1"/>
                          </a:solidFill>
                          <a:effectLst/>
                        </a:rPr>
                        <a:t>100% </a:t>
                      </a:r>
                      <a:r>
                        <a:rPr lang="es-ES" sz="2000" dirty="0">
                          <a:solidFill>
                            <a:schemeClr val="tx1"/>
                          </a:solidFill>
                          <a:effectLst/>
                        </a:rPr>
                        <a:t>de las quejas presentadas.</a:t>
                      </a:r>
                      <a:endParaRPr lang="es-CO" sz="2000" dirty="0">
                        <a:solidFill>
                          <a:schemeClr val="tx1"/>
                        </a:solidFill>
                        <a:effectLst/>
                        <a:latin typeface="Times New Roman"/>
                        <a:ea typeface="Times New Roman"/>
                        <a:cs typeface="Times New Roman"/>
                      </a:endParaRPr>
                    </a:p>
                  </a:txBody>
                  <a:tcPr marL="68580" marR="68580" marT="0" marB="0"/>
                </a:tc>
                <a:tc>
                  <a:txBody>
                    <a:bodyPr/>
                    <a:lstStyle/>
                    <a:p>
                      <a:pPr marL="0" marR="0" algn="just">
                        <a:spcBef>
                          <a:spcPts val="0"/>
                        </a:spcBef>
                        <a:spcAft>
                          <a:spcPts val="0"/>
                        </a:spcAft>
                      </a:pPr>
                      <a:r>
                        <a:rPr lang="es-ES" sz="2000" dirty="0">
                          <a:solidFill>
                            <a:schemeClr val="tx1"/>
                          </a:solidFill>
                          <a:effectLst/>
                        </a:rPr>
                        <a:t>9</a:t>
                      </a:r>
                      <a:r>
                        <a:rPr lang="es-ES" sz="2000" dirty="0" smtClean="0">
                          <a:solidFill>
                            <a:schemeClr val="tx1"/>
                          </a:solidFill>
                          <a:effectLst/>
                        </a:rPr>
                        <a:t>0</a:t>
                      </a:r>
                      <a:r>
                        <a:rPr lang="es-ES" sz="2000" dirty="0">
                          <a:solidFill>
                            <a:schemeClr val="tx1"/>
                          </a:solidFill>
                          <a:effectLst/>
                        </a:rPr>
                        <a:t>%</a:t>
                      </a:r>
                      <a:endParaRPr lang="es-CO" sz="2000" dirty="0">
                        <a:solidFill>
                          <a:schemeClr val="tx1"/>
                        </a:solidFill>
                        <a:effectLst/>
                        <a:latin typeface="Times New Roman"/>
                        <a:ea typeface="Times New Roman"/>
                        <a:cs typeface="Times New Roman"/>
                      </a:endParaRPr>
                    </a:p>
                  </a:txBody>
                  <a:tcPr marL="68580" marR="68580" marT="0" marB="0"/>
                </a:tc>
                <a:extLst>
                  <a:ext uri="{0D108BD9-81ED-4DB2-BD59-A6C34878D82A}">
                    <a16:rowId xmlns:a16="http://schemas.microsoft.com/office/drawing/2014/main" val="10001"/>
                  </a:ext>
                </a:extLst>
              </a:tr>
            </a:tbl>
          </a:graphicData>
        </a:graphic>
      </p:graphicFrame>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1 Título"/>
          <p:cNvSpPr>
            <a:spLocks noGrp="1"/>
          </p:cNvSpPr>
          <p:nvPr>
            <p:ph type="title"/>
          </p:nvPr>
        </p:nvSpPr>
        <p:spPr>
          <a:xfrm>
            <a:off x="990600" y="1371600"/>
            <a:ext cx="7315200" cy="2667000"/>
          </a:xfrm>
        </p:spPr>
        <p:txBody>
          <a:bodyPr/>
          <a:lstStyle/>
          <a:p>
            <a:pPr algn="ctr" eaLnBrk="1" hangingPunct="1"/>
            <a:r>
              <a:rPr lang="es-ES" altLang="en-US" sz="7200" b="1" smtClean="0"/>
              <a:t>GESTIÓN  COMUNITARIA</a:t>
            </a:r>
          </a:p>
        </p:txBody>
      </p:sp>
      <p:sp>
        <p:nvSpPr>
          <p:cNvPr id="88067" name="1 CuadroTexto"/>
          <p:cNvSpPr txBox="1">
            <a:spLocks noChangeArrowheads="1"/>
          </p:cNvSpPr>
          <p:nvPr/>
        </p:nvSpPr>
        <p:spPr bwMode="auto">
          <a:xfrm>
            <a:off x="1524000" y="4267200"/>
            <a:ext cx="58674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r>
              <a:rPr lang="es-CO" altLang="en-US"/>
              <a:t>Encargada de la proyección y vinculación de la comunidad a los procesos educativos</a:t>
            </a: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1 Título"/>
          <p:cNvSpPr>
            <a:spLocks noGrp="1"/>
          </p:cNvSpPr>
          <p:nvPr>
            <p:ph type="title"/>
          </p:nvPr>
        </p:nvSpPr>
        <p:spPr/>
        <p:txBody>
          <a:bodyPr/>
          <a:lstStyle/>
          <a:p>
            <a:pPr algn="ctr" eaLnBrk="1" hangingPunct="1"/>
            <a:r>
              <a:rPr lang="es-CO" altLang="en-US" b="1" smtClean="0"/>
              <a:t>QUE SE LOGRO?</a:t>
            </a:r>
          </a:p>
        </p:txBody>
      </p:sp>
      <p:sp>
        <p:nvSpPr>
          <p:cNvPr id="89091" name="3 CuadroTexto"/>
          <p:cNvSpPr txBox="1">
            <a:spLocks noChangeArrowheads="1"/>
          </p:cNvSpPr>
          <p:nvPr/>
        </p:nvSpPr>
        <p:spPr bwMode="auto">
          <a:xfrm>
            <a:off x="914400" y="2057400"/>
            <a:ext cx="70104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r>
              <a:rPr lang="es-CO" altLang="en-US" sz="4000">
                <a:latin typeface="Tw Cen MT" panose="020B0602020104020603" pitchFamily="34" charset="0"/>
              </a:rPr>
              <a:t>Ejecutar el 92% de los proyectos transversales obligatorios y los propios de la institución</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1 Título"/>
          <p:cNvSpPr>
            <a:spLocks noGrp="1"/>
          </p:cNvSpPr>
          <p:nvPr>
            <p:ph type="title"/>
          </p:nvPr>
        </p:nvSpPr>
        <p:spPr>
          <a:xfrm>
            <a:off x="762000" y="228600"/>
            <a:ext cx="7315200" cy="1143000"/>
          </a:xfrm>
        </p:spPr>
        <p:txBody>
          <a:bodyPr/>
          <a:lstStyle/>
          <a:p>
            <a:pPr algn="ctr" eaLnBrk="1" hangingPunct="1"/>
            <a:r>
              <a:rPr lang="es-CO" altLang="en-US" b="1" smtClean="0"/>
              <a:t>COMO SE LOGRO?</a:t>
            </a:r>
          </a:p>
        </p:txBody>
      </p:sp>
      <p:sp>
        <p:nvSpPr>
          <p:cNvPr id="90115" name="3 CuadroTexto"/>
          <p:cNvSpPr txBox="1">
            <a:spLocks noChangeArrowheads="1"/>
          </p:cNvSpPr>
          <p:nvPr/>
        </p:nvSpPr>
        <p:spPr bwMode="auto">
          <a:xfrm>
            <a:off x="914400" y="2057400"/>
            <a:ext cx="7010400"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71500" indent="-571500"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buClr>
                <a:schemeClr val="accent2"/>
              </a:buClr>
              <a:buSzPct val="42000"/>
              <a:buFont typeface="Wingdings" panose="05000000000000000000" pitchFamily="2" charset="2"/>
              <a:buChar char="q"/>
            </a:pPr>
            <a:r>
              <a:rPr lang="es-CO" altLang="en-US" sz="3200">
                <a:latin typeface="Tw Cen MT" panose="020B0602020104020603" pitchFamily="34" charset="0"/>
              </a:rPr>
              <a:t>Con asignación presupuestal para cada proyecto</a:t>
            </a:r>
          </a:p>
          <a:p>
            <a:pPr eaLnBrk="1" hangingPunct="1">
              <a:buClr>
                <a:schemeClr val="accent2"/>
              </a:buClr>
              <a:buSzPct val="42000"/>
              <a:buFont typeface="Wingdings" panose="05000000000000000000" pitchFamily="2" charset="2"/>
              <a:buChar char="q"/>
            </a:pPr>
            <a:r>
              <a:rPr lang="es-CO" altLang="en-US" sz="3200">
                <a:latin typeface="Tw Cen MT" panose="020B0602020104020603" pitchFamily="34" charset="0"/>
              </a:rPr>
              <a:t>La disposición de los maestros en pertenecer a cada proyecto</a:t>
            </a:r>
          </a:p>
          <a:p>
            <a:pPr eaLnBrk="1" hangingPunct="1">
              <a:buClr>
                <a:schemeClr val="accent2"/>
              </a:buClr>
              <a:buSzPct val="42000"/>
              <a:buFont typeface="Wingdings" panose="05000000000000000000" pitchFamily="2" charset="2"/>
              <a:buChar char="q"/>
            </a:pPr>
            <a:r>
              <a:rPr lang="es-CO" altLang="en-US" sz="3200">
                <a:latin typeface="Tw Cen MT" panose="020B0602020104020603" pitchFamily="34" charset="0"/>
              </a:rPr>
              <a:t>La apropiación de los coordinadores liderando el proyecto asignado</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3"/>
          <p:cNvSpPr>
            <a:spLocks noGrp="1" noChangeArrowheads="1"/>
          </p:cNvSpPr>
          <p:nvPr>
            <p:ph sz="quarter" idx="1"/>
          </p:nvPr>
        </p:nvSpPr>
        <p:spPr>
          <a:xfrm>
            <a:off x="1447800" y="1524000"/>
            <a:ext cx="6705600" cy="4572000"/>
          </a:xfrm>
        </p:spPr>
        <p:txBody>
          <a:bodyPr/>
          <a:lstStyle/>
          <a:p>
            <a:pPr algn="just" eaLnBrk="1" hangingPunct="1"/>
            <a:r>
              <a:rPr lang="es-ES" altLang="en-US" sz="3200" smtClean="0"/>
              <a:t>Propiciando el espacio para el Labor  Social obligatoria</a:t>
            </a:r>
          </a:p>
          <a:p>
            <a:pPr algn="just" eaLnBrk="1" hangingPunct="1"/>
            <a:r>
              <a:rPr lang="es-ES" altLang="en-US" sz="3200" smtClean="0"/>
              <a:t>Con el préstamo permanente de  espacios comunes (coliseo, biblioteca, salones, sala sistemas) para fundaciones como  Paz y Bien, y entidades comunitarias.</a:t>
            </a:r>
          </a:p>
          <a:p>
            <a:pPr algn="just" eaLnBrk="1" hangingPunct="1"/>
            <a:r>
              <a:rPr lang="es-ES" altLang="en-US" sz="3200" smtClean="0"/>
              <a:t>Encuentro egresados</a:t>
            </a:r>
          </a:p>
          <a:p>
            <a:pPr eaLnBrk="1" hangingPunct="1">
              <a:buFont typeface="Wingdings" panose="05000000000000000000" pitchFamily="2" charset="2"/>
              <a:buNone/>
            </a:pPr>
            <a:endParaRPr lang="es-ES" altLang="en-US" sz="2400" smtClean="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1 Título"/>
          <p:cNvSpPr>
            <a:spLocks noGrp="1"/>
          </p:cNvSpPr>
          <p:nvPr>
            <p:ph type="title"/>
          </p:nvPr>
        </p:nvSpPr>
        <p:spPr>
          <a:xfrm>
            <a:off x="612775" y="228600"/>
            <a:ext cx="8153400" cy="990600"/>
          </a:xfrm>
        </p:spPr>
        <p:txBody>
          <a:bodyPr/>
          <a:lstStyle/>
          <a:p>
            <a:pPr algn="ctr" eaLnBrk="1" hangingPunct="1"/>
            <a:r>
              <a:rPr lang="es-CO" altLang="en-US" sz="2800" b="1" smtClean="0"/>
              <a:t>PRESTAMO DE SALONES  A SERGUS PARA CAPACITAR LA COMUNIDAD A PRECIOS ECONOMICOS</a:t>
            </a:r>
          </a:p>
        </p:txBody>
      </p:sp>
      <p:pic>
        <p:nvPicPr>
          <p:cNvPr id="9216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752600"/>
            <a:ext cx="7140575" cy="402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Título"/>
          <p:cNvSpPr>
            <a:spLocks noGrp="1"/>
          </p:cNvSpPr>
          <p:nvPr>
            <p:ph type="title"/>
          </p:nvPr>
        </p:nvSpPr>
        <p:spPr>
          <a:xfrm>
            <a:off x="612775" y="228600"/>
            <a:ext cx="8153400" cy="990600"/>
          </a:xfrm>
        </p:spPr>
        <p:txBody>
          <a:bodyPr/>
          <a:lstStyle/>
          <a:p>
            <a:pPr algn="ctr" eaLnBrk="1" hangingPunct="1"/>
            <a:r>
              <a:rPr lang="es-CO" altLang="en-US" b="1" smtClean="0"/>
              <a:t>SERVICIO SOCIAL</a:t>
            </a:r>
          </a:p>
        </p:txBody>
      </p:sp>
      <p:pic>
        <p:nvPicPr>
          <p:cNvPr id="93187" name="Picture 2" descr="D:\INFORMACION SANDRA\INFORMACION\DOCUMENTACION\Mis documentos\SANDRA\RENDICION DE CUENTAS\RENDICION DE CUENTAS 2012\FOTOS 2012\P1020305.JPG"/>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914400" y="2590800"/>
            <a:ext cx="3429000" cy="3427413"/>
          </a:xfrm>
          <a:noFill/>
        </p:spPr>
      </p:pic>
      <p:pic>
        <p:nvPicPr>
          <p:cNvPr id="93188" name="Picture 3" descr="D:\INFORMACION SANDRA\INFORMACION\DOCUMENTACION\Mis documentos\SANDRA\RENDICION DE CUENTAS\RENDICION DE CUENTAS 2012\FOTOS 2012\P102030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35500" y="1752600"/>
            <a:ext cx="41148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sz="quarter" idx="1"/>
          </p:nvPr>
        </p:nvGraphicFramePr>
        <p:xfrm>
          <a:off x="685800" y="1371600"/>
          <a:ext cx="8001000" cy="5095875"/>
        </p:xfrm>
        <a:graphic>
          <a:graphicData uri="http://schemas.openxmlformats.org/drawingml/2006/table">
            <a:tbl>
              <a:tblPr firstRow="1" firstCol="1" bandRow="1">
                <a:tableStyleId>{5C22544A-7EE6-4342-B048-85BDC9FD1C3A}</a:tableStyleId>
              </a:tblPr>
              <a:tblGrid>
                <a:gridCol w="1752600">
                  <a:extLst>
                    <a:ext uri="{9D8B030D-6E8A-4147-A177-3AD203B41FA5}">
                      <a16:colId xmlns:a16="http://schemas.microsoft.com/office/drawing/2014/main" val="20000"/>
                    </a:ext>
                  </a:extLst>
                </a:gridCol>
                <a:gridCol w="1543135">
                  <a:extLst>
                    <a:ext uri="{9D8B030D-6E8A-4147-A177-3AD203B41FA5}">
                      <a16:colId xmlns:a16="http://schemas.microsoft.com/office/drawing/2014/main" val="20001"/>
                    </a:ext>
                  </a:extLst>
                </a:gridCol>
                <a:gridCol w="985834">
                  <a:extLst>
                    <a:ext uri="{9D8B030D-6E8A-4147-A177-3AD203B41FA5}">
                      <a16:colId xmlns:a16="http://schemas.microsoft.com/office/drawing/2014/main" val="20002"/>
                    </a:ext>
                  </a:extLst>
                </a:gridCol>
                <a:gridCol w="2359232">
                  <a:extLst>
                    <a:ext uri="{9D8B030D-6E8A-4147-A177-3AD203B41FA5}">
                      <a16:colId xmlns:a16="http://schemas.microsoft.com/office/drawing/2014/main" val="20003"/>
                    </a:ext>
                  </a:extLst>
                </a:gridCol>
                <a:gridCol w="1360199">
                  <a:extLst>
                    <a:ext uri="{9D8B030D-6E8A-4147-A177-3AD203B41FA5}">
                      <a16:colId xmlns:a16="http://schemas.microsoft.com/office/drawing/2014/main" val="20004"/>
                    </a:ext>
                  </a:extLst>
                </a:gridCol>
              </a:tblGrid>
              <a:tr h="609600">
                <a:tc>
                  <a:txBody>
                    <a:bodyPr/>
                    <a:lstStyle/>
                    <a:p>
                      <a:pPr marL="0" marR="0" algn="ctr">
                        <a:spcBef>
                          <a:spcPts val="0"/>
                        </a:spcBef>
                        <a:spcAft>
                          <a:spcPts val="0"/>
                        </a:spcAft>
                      </a:pPr>
                      <a:r>
                        <a:rPr lang="es-ES" sz="2000" dirty="0">
                          <a:effectLst/>
                        </a:rPr>
                        <a:t>GESTION</a:t>
                      </a:r>
                      <a:endParaRPr lang="es-CO" sz="2000" dirty="0">
                        <a:effectLst/>
                        <a:latin typeface="Times New Roman"/>
                        <a:ea typeface="Times New Roman"/>
                        <a:cs typeface="Times New Roman"/>
                      </a:endParaRPr>
                    </a:p>
                  </a:txBody>
                  <a:tcPr marL="68580" marR="68580" marT="0" marB="0"/>
                </a:tc>
                <a:tc>
                  <a:txBody>
                    <a:bodyPr/>
                    <a:lstStyle/>
                    <a:p>
                      <a:pPr marL="0" marR="0" algn="ctr">
                        <a:spcBef>
                          <a:spcPts val="0"/>
                        </a:spcBef>
                        <a:spcAft>
                          <a:spcPts val="0"/>
                        </a:spcAft>
                      </a:pPr>
                      <a:r>
                        <a:rPr lang="es-ES" sz="2000" dirty="0">
                          <a:effectLst/>
                        </a:rPr>
                        <a:t>INDICADOR</a:t>
                      </a:r>
                      <a:endParaRPr lang="es-CO" sz="2000" dirty="0">
                        <a:effectLst/>
                        <a:latin typeface="Times New Roman"/>
                        <a:ea typeface="Times New Roman"/>
                        <a:cs typeface="Times New Roman"/>
                      </a:endParaRPr>
                    </a:p>
                  </a:txBody>
                  <a:tcPr marL="68580" marR="68580" marT="0" marB="0"/>
                </a:tc>
                <a:tc>
                  <a:txBody>
                    <a:bodyPr/>
                    <a:lstStyle/>
                    <a:p>
                      <a:pPr marL="0" marR="0" algn="ctr">
                        <a:spcBef>
                          <a:spcPts val="0"/>
                        </a:spcBef>
                        <a:spcAft>
                          <a:spcPts val="0"/>
                        </a:spcAft>
                      </a:pPr>
                      <a:r>
                        <a:rPr lang="es-ES" sz="2000" dirty="0">
                          <a:effectLst/>
                        </a:rPr>
                        <a:t>META </a:t>
                      </a:r>
                      <a:r>
                        <a:rPr lang="es-ES" sz="2000" dirty="0" smtClean="0">
                          <a:effectLst/>
                        </a:rPr>
                        <a:t>2014</a:t>
                      </a:r>
                      <a:endParaRPr lang="es-CO" sz="2000" dirty="0">
                        <a:effectLst/>
                        <a:latin typeface="Times New Roman"/>
                        <a:ea typeface="Times New Roman"/>
                        <a:cs typeface="Times New Roman"/>
                      </a:endParaRPr>
                    </a:p>
                  </a:txBody>
                  <a:tcPr marL="68580" marR="68580" marT="0" marB="0"/>
                </a:tc>
                <a:tc>
                  <a:txBody>
                    <a:bodyPr/>
                    <a:lstStyle/>
                    <a:p>
                      <a:pPr marL="0" marR="0" algn="ctr">
                        <a:spcBef>
                          <a:spcPts val="0"/>
                        </a:spcBef>
                        <a:spcAft>
                          <a:spcPts val="0"/>
                        </a:spcAft>
                      </a:pPr>
                      <a:r>
                        <a:rPr lang="es-ES" sz="2000" dirty="0">
                          <a:effectLst/>
                        </a:rPr>
                        <a:t>RESULTADO</a:t>
                      </a:r>
                      <a:endParaRPr lang="es-CO" sz="2000" dirty="0">
                        <a:effectLst/>
                        <a:latin typeface="Times New Roman"/>
                        <a:ea typeface="Times New Roman"/>
                        <a:cs typeface="Times New Roman"/>
                      </a:endParaRPr>
                    </a:p>
                  </a:txBody>
                  <a:tcPr marL="68580" marR="68580" marT="0" marB="0"/>
                </a:tc>
                <a:tc>
                  <a:txBody>
                    <a:bodyPr/>
                    <a:lstStyle/>
                    <a:p>
                      <a:pPr marL="0" marR="0" algn="ctr">
                        <a:spcBef>
                          <a:spcPts val="0"/>
                        </a:spcBef>
                        <a:spcAft>
                          <a:spcPts val="0"/>
                        </a:spcAft>
                      </a:pPr>
                      <a:r>
                        <a:rPr lang="es-ES" sz="2000" dirty="0">
                          <a:effectLst/>
                        </a:rPr>
                        <a:t>META </a:t>
                      </a:r>
                      <a:r>
                        <a:rPr lang="es-ES" sz="2000" dirty="0" smtClean="0">
                          <a:effectLst/>
                        </a:rPr>
                        <a:t>2015</a:t>
                      </a:r>
                      <a:endParaRPr lang="es-CO" sz="2000" dirty="0">
                        <a:effectLst/>
                        <a:latin typeface="Times New Roman"/>
                        <a:ea typeface="Times New Roman"/>
                        <a:cs typeface="Times New Roman"/>
                      </a:endParaRPr>
                    </a:p>
                  </a:txBody>
                  <a:tcPr marL="68580" marR="68580" marT="0" marB="0"/>
                </a:tc>
                <a:extLst>
                  <a:ext uri="{0D108BD9-81ED-4DB2-BD59-A6C34878D82A}">
                    <a16:rowId xmlns:a16="http://schemas.microsoft.com/office/drawing/2014/main" val="10000"/>
                  </a:ext>
                </a:extLst>
              </a:tr>
              <a:tr h="1599836">
                <a:tc rowSpan="2">
                  <a:txBody>
                    <a:bodyPr/>
                    <a:lstStyle/>
                    <a:p>
                      <a:pPr marL="0" marR="0" algn="just">
                        <a:spcBef>
                          <a:spcPts val="0"/>
                        </a:spcBef>
                        <a:spcAft>
                          <a:spcPts val="0"/>
                        </a:spcAft>
                      </a:pPr>
                      <a:r>
                        <a:rPr lang="es-ES" sz="2000" dirty="0">
                          <a:effectLst/>
                        </a:rPr>
                        <a:t>COMUNITARIA</a:t>
                      </a:r>
                      <a:endParaRPr lang="es-CO" sz="2000" dirty="0">
                        <a:effectLst/>
                        <a:latin typeface="Times New Roman"/>
                        <a:ea typeface="Times New Roman"/>
                        <a:cs typeface="Times New Roman"/>
                      </a:endParaRPr>
                    </a:p>
                  </a:txBody>
                  <a:tcPr marL="68580" marR="68580" marT="0" marB="0"/>
                </a:tc>
                <a:tc>
                  <a:txBody>
                    <a:bodyPr/>
                    <a:lstStyle/>
                    <a:p>
                      <a:pPr marL="0" marR="0" algn="l">
                        <a:spcBef>
                          <a:spcPts val="0"/>
                        </a:spcBef>
                        <a:spcAft>
                          <a:spcPts val="0"/>
                        </a:spcAft>
                      </a:pPr>
                      <a:r>
                        <a:rPr lang="es-ES" sz="2000" dirty="0">
                          <a:solidFill>
                            <a:schemeClr val="tx1"/>
                          </a:solidFill>
                          <a:effectLst/>
                        </a:rPr>
                        <a:t>Participación de padres  en reuniones  de la Institución</a:t>
                      </a:r>
                      <a:endParaRPr lang="es-CO" sz="2000" dirty="0">
                        <a:solidFill>
                          <a:schemeClr val="tx1"/>
                        </a:solidFill>
                        <a:effectLst/>
                        <a:latin typeface="Times New Roman"/>
                        <a:ea typeface="Times New Roman"/>
                        <a:cs typeface="Times New Roman"/>
                      </a:endParaRPr>
                    </a:p>
                  </a:txBody>
                  <a:tcPr marL="68580" marR="68580" marT="0" marB="0"/>
                </a:tc>
                <a:tc>
                  <a:txBody>
                    <a:bodyPr/>
                    <a:lstStyle/>
                    <a:p>
                      <a:pPr marL="0" marR="0" algn="just">
                        <a:spcBef>
                          <a:spcPts val="0"/>
                        </a:spcBef>
                        <a:spcAft>
                          <a:spcPts val="0"/>
                        </a:spcAft>
                      </a:pPr>
                      <a:r>
                        <a:rPr lang="es-ES" sz="2000" dirty="0" smtClean="0">
                          <a:solidFill>
                            <a:schemeClr val="tx1"/>
                          </a:solidFill>
                          <a:effectLst/>
                        </a:rPr>
                        <a:t>85%</a:t>
                      </a:r>
                      <a:endParaRPr lang="es-CO" sz="2000" dirty="0">
                        <a:solidFill>
                          <a:schemeClr val="tx1"/>
                        </a:solidFill>
                        <a:effectLst/>
                        <a:latin typeface="Times New Roman"/>
                        <a:ea typeface="Times New Roman"/>
                        <a:cs typeface="Times New Roman"/>
                      </a:endParaRPr>
                    </a:p>
                  </a:txBody>
                  <a:tcPr marL="68580" marR="68580" marT="0" marB="0"/>
                </a:tc>
                <a:tc>
                  <a:txBody>
                    <a:bodyPr/>
                    <a:lstStyle/>
                    <a:p>
                      <a:pPr marL="0" marR="0" algn="just">
                        <a:spcBef>
                          <a:spcPts val="0"/>
                        </a:spcBef>
                        <a:spcAft>
                          <a:spcPts val="0"/>
                        </a:spcAft>
                      </a:pPr>
                      <a:r>
                        <a:rPr lang="es-ES" sz="2000" dirty="0">
                          <a:solidFill>
                            <a:schemeClr val="tx1"/>
                          </a:solidFill>
                          <a:effectLst/>
                        </a:rPr>
                        <a:t>La evaluación </a:t>
                      </a:r>
                      <a:r>
                        <a:rPr lang="es-ES" sz="2000" dirty="0" smtClean="0">
                          <a:solidFill>
                            <a:schemeClr val="tx1"/>
                          </a:solidFill>
                          <a:effectLst/>
                        </a:rPr>
                        <a:t>al finalizar el año en asistencia de padres a las reuniones fue  </a:t>
                      </a:r>
                      <a:r>
                        <a:rPr lang="es-ES" sz="2000" dirty="0">
                          <a:solidFill>
                            <a:schemeClr val="tx1"/>
                          </a:solidFill>
                          <a:effectLst/>
                        </a:rPr>
                        <a:t>del  </a:t>
                      </a:r>
                      <a:r>
                        <a:rPr lang="es-ES" sz="2000" dirty="0" smtClean="0">
                          <a:solidFill>
                            <a:schemeClr val="tx1"/>
                          </a:solidFill>
                          <a:effectLst/>
                        </a:rPr>
                        <a:t>89.46%</a:t>
                      </a:r>
                      <a:endParaRPr lang="es-CO" sz="2000" dirty="0">
                        <a:solidFill>
                          <a:schemeClr val="tx1"/>
                        </a:solidFill>
                        <a:effectLst/>
                        <a:latin typeface="Times New Roman"/>
                        <a:ea typeface="Times New Roman"/>
                        <a:cs typeface="Times New Roman"/>
                      </a:endParaRPr>
                    </a:p>
                  </a:txBody>
                  <a:tcPr marL="68580" marR="68580" marT="0" marB="0"/>
                </a:tc>
                <a:tc>
                  <a:txBody>
                    <a:bodyPr/>
                    <a:lstStyle/>
                    <a:p>
                      <a:pPr marL="0" marR="0" algn="just">
                        <a:spcBef>
                          <a:spcPts val="0"/>
                        </a:spcBef>
                        <a:spcAft>
                          <a:spcPts val="0"/>
                        </a:spcAft>
                      </a:pPr>
                      <a:r>
                        <a:rPr lang="es-ES" sz="2000" dirty="0" smtClean="0">
                          <a:solidFill>
                            <a:schemeClr val="tx1"/>
                          </a:solidFill>
                          <a:effectLst/>
                        </a:rPr>
                        <a:t>90%.</a:t>
                      </a:r>
                      <a:endParaRPr lang="es-CO" sz="2000" dirty="0">
                        <a:solidFill>
                          <a:schemeClr val="tx1"/>
                        </a:solidFill>
                        <a:effectLst/>
                        <a:latin typeface="Times New Roman"/>
                        <a:ea typeface="Times New Roman"/>
                        <a:cs typeface="Times New Roman"/>
                      </a:endParaRPr>
                    </a:p>
                  </a:txBody>
                  <a:tcPr marL="68580" marR="68580" marT="0" marB="0"/>
                </a:tc>
                <a:extLst>
                  <a:ext uri="{0D108BD9-81ED-4DB2-BD59-A6C34878D82A}">
                    <a16:rowId xmlns:a16="http://schemas.microsoft.com/office/drawing/2014/main" val="10001"/>
                  </a:ext>
                </a:extLst>
              </a:tr>
              <a:tr h="1219200">
                <a:tc vMerge="1">
                  <a:txBody>
                    <a:bodyPr/>
                    <a:lstStyle/>
                    <a:p>
                      <a:endParaRPr lang="es-CO"/>
                    </a:p>
                  </a:txBody>
                  <a:tcPr/>
                </a:tc>
                <a:tc>
                  <a:txBody>
                    <a:bodyPr/>
                    <a:lstStyle/>
                    <a:p>
                      <a:pPr marL="0" marR="0" algn="l">
                        <a:spcBef>
                          <a:spcPts val="0"/>
                        </a:spcBef>
                        <a:spcAft>
                          <a:spcPts val="0"/>
                        </a:spcAft>
                      </a:pPr>
                      <a:r>
                        <a:rPr lang="es-ES" sz="2000" dirty="0">
                          <a:solidFill>
                            <a:schemeClr val="tx1"/>
                          </a:solidFill>
                          <a:effectLst/>
                        </a:rPr>
                        <a:t>Cumplimiento a los proyectos </a:t>
                      </a:r>
                      <a:endParaRPr lang="es-CO" sz="2000" dirty="0">
                        <a:solidFill>
                          <a:schemeClr val="tx1"/>
                        </a:solidFill>
                        <a:effectLst/>
                        <a:latin typeface="Times New Roman"/>
                        <a:ea typeface="Times New Roman"/>
                        <a:cs typeface="Times New Roman"/>
                      </a:endParaRPr>
                    </a:p>
                  </a:txBody>
                  <a:tcPr marL="68580" marR="68580" marT="0" marB="0"/>
                </a:tc>
                <a:tc>
                  <a:txBody>
                    <a:bodyPr/>
                    <a:lstStyle/>
                    <a:p>
                      <a:pPr marL="0" marR="0" algn="just">
                        <a:spcBef>
                          <a:spcPts val="0"/>
                        </a:spcBef>
                        <a:spcAft>
                          <a:spcPts val="0"/>
                        </a:spcAft>
                      </a:pPr>
                      <a:r>
                        <a:rPr lang="es-ES" sz="2000" dirty="0" smtClean="0">
                          <a:solidFill>
                            <a:schemeClr val="tx1"/>
                          </a:solidFill>
                          <a:effectLst/>
                        </a:rPr>
                        <a:t>90</a:t>
                      </a:r>
                      <a:r>
                        <a:rPr lang="es-ES" sz="2000" dirty="0">
                          <a:solidFill>
                            <a:schemeClr val="tx1"/>
                          </a:solidFill>
                          <a:effectLst/>
                        </a:rPr>
                        <a:t>%</a:t>
                      </a:r>
                      <a:endParaRPr lang="es-CO" sz="2000" dirty="0">
                        <a:solidFill>
                          <a:schemeClr val="tx1"/>
                        </a:solidFill>
                        <a:effectLst/>
                        <a:latin typeface="Times New Roman"/>
                        <a:ea typeface="Times New Roman"/>
                        <a:cs typeface="Times New Roman"/>
                      </a:endParaRPr>
                    </a:p>
                  </a:txBody>
                  <a:tcPr marL="68580" marR="68580" marT="0" marB="0"/>
                </a:tc>
                <a:tc>
                  <a:txBody>
                    <a:bodyPr/>
                    <a:lstStyle/>
                    <a:p>
                      <a:pPr marL="0" marR="0" algn="just">
                        <a:spcBef>
                          <a:spcPts val="0"/>
                        </a:spcBef>
                        <a:spcAft>
                          <a:spcPts val="0"/>
                        </a:spcAft>
                      </a:pPr>
                      <a:r>
                        <a:rPr lang="es-ES" sz="2000" dirty="0">
                          <a:solidFill>
                            <a:schemeClr val="tx1"/>
                          </a:solidFill>
                          <a:effectLst/>
                        </a:rPr>
                        <a:t>La evaluación al </a:t>
                      </a:r>
                      <a:r>
                        <a:rPr lang="es-ES" sz="2000" dirty="0" smtClean="0">
                          <a:solidFill>
                            <a:schemeClr val="tx1"/>
                          </a:solidFill>
                          <a:effectLst/>
                        </a:rPr>
                        <a:t> finalizar el año</a:t>
                      </a:r>
                      <a:r>
                        <a:rPr lang="es-ES" sz="2000" baseline="0" dirty="0" smtClean="0">
                          <a:solidFill>
                            <a:schemeClr val="tx1"/>
                          </a:solidFill>
                          <a:effectLst/>
                        </a:rPr>
                        <a:t> fue del </a:t>
                      </a:r>
                      <a:r>
                        <a:rPr lang="es-ES" sz="2000" dirty="0" smtClean="0">
                          <a:solidFill>
                            <a:schemeClr val="tx1"/>
                          </a:solidFill>
                          <a:effectLst/>
                        </a:rPr>
                        <a:t> 92%</a:t>
                      </a:r>
                      <a:r>
                        <a:rPr lang="es-ES" sz="2000" baseline="0" dirty="0" smtClean="0">
                          <a:solidFill>
                            <a:schemeClr val="tx1"/>
                          </a:solidFill>
                          <a:effectLst/>
                        </a:rPr>
                        <a:t> se cumplió la meta establecida. </a:t>
                      </a:r>
                      <a:endParaRPr lang="es-CO" sz="2000" dirty="0">
                        <a:solidFill>
                          <a:schemeClr val="tx1"/>
                        </a:solidFill>
                        <a:effectLst/>
                        <a:latin typeface="Times New Roman"/>
                        <a:ea typeface="Times New Roman"/>
                        <a:cs typeface="Times New Roman"/>
                      </a:endParaRPr>
                    </a:p>
                  </a:txBody>
                  <a:tcPr marL="68580" marR="68580" marT="0" marB="0"/>
                </a:tc>
                <a:tc>
                  <a:txBody>
                    <a:bodyPr/>
                    <a:lstStyle/>
                    <a:p>
                      <a:pPr marL="0" marR="0" algn="just">
                        <a:spcBef>
                          <a:spcPts val="0"/>
                        </a:spcBef>
                        <a:spcAft>
                          <a:spcPts val="0"/>
                        </a:spcAft>
                      </a:pPr>
                      <a:r>
                        <a:rPr lang="es-ES" sz="2000" dirty="0" smtClean="0">
                          <a:solidFill>
                            <a:schemeClr val="tx1"/>
                          </a:solidFill>
                          <a:effectLst/>
                        </a:rPr>
                        <a:t>90</a:t>
                      </a:r>
                      <a:r>
                        <a:rPr lang="es-ES" sz="2000" dirty="0">
                          <a:solidFill>
                            <a:schemeClr val="tx1"/>
                          </a:solidFill>
                          <a:effectLst/>
                        </a:rPr>
                        <a:t>%</a:t>
                      </a:r>
                      <a:endParaRPr lang="es-CO" sz="2000" dirty="0">
                        <a:solidFill>
                          <a:schemeClr val="tx1"/>
                        </a:solidFill>
                        <a:effectLst/>
                        <a:latin typeface="Times New Roman"/>
                        <a:ea typeface="Times New Roman"/>
                        <a:cs typeface="Times New Roman"/>
                      </a:endParaRPr>
                    </a:p>
                  </a:txBody>
                  <a:tcPr marL="68580" marR="68580" marT="0" marB="0"/>
                </a:tc>
                <a:extLst>
                  <a:ext uri="{0D108BD9-81ED-4DB2-BD59-A6C34878D82A}">
                    <a16:rowId xmlns:a16="http://schemas.microsoft.com/office/drawing/2014/main" val="10002"/>
                  </a:ext>
                </a:extLst>
              </a:tr>
              <a:tr h="1667239">
                <a:tc>
                  <a:txBody>
                    <a:bodyPr/>
                    <a:lstStyle/>
                    <a:p>
                      <a:pPr marL="0" marR="0" algn="just">
                        <a:spcBef>
                          <a:spcPts val="0"/>
                        </a:spcBef>
                        <a:spcAft>
                          <a:spcPts val="0"/>
                        </a:spcAft>
                      </a:pPr>
                      <a:endParaRPr lang="es-CO" sz="2000" dirty="0">
                        <a:effectLst/>
                        <a:latin typeface="Times New Roman"/>
                        <a:ea typeface="Times New Roman"/>
                        <a:cs typeface="Times New Roman"/>
                      </a:endParaRPr>
                    </a:p>
                  </a:txBody>
                  <a:tcPr marL="68580" marR="68580" marT="0" marB="0"/>
                </a:tc>
                <a:tc>
                  <a:txBody>
                    <a:bodyPr/>
                    <a:lstStyle/>
                    <a:p>
                      <a:pPr marL="0" marR="0" algn="l">
                        <a:spcBef>
                          <a:spcPts val="0"/>
                        </a:spcBef>
                        <a:spcAft>
                          <a:spcPts val="0"/>
                        </a:spcAft>
                      </a:pPr>
                      <a:r>
                        <a:rPr lang="es-CO" sz="2000" dirty="0" smtClean="0">
                          <a:solidFill>
                            <a:schemeClr val="tx1"/>
                          </a:solidFill>
                          <a:effectLst/>
                          <a:latin typeface="+mn-lt"/>
                          <a:ea typeface="Times New Roman"/>
                          <a:cs typeface="Times New Roman"/>
                        </a:rPr>
                        <a:t>Seguimiento a egresados</a:t>
                      </a:r>
                      <a:endParaRPr lang="es-CO" sz="2000" dirty="0">
                        <a:solidFill>
                          <a:schemeClr val="tx1"/>
                        </a:solidFill>
                        <a:effectLst/>
                        <a:latin typeface="+mn-lt"/>
                        <a:ea typeface="Times New Roman"/>
                        <a:cs typeface="Times New Roman"/>
                      </a:endParaRPr>
                    </a:p>
                  </a:txBody>
                  <a:tcPr marL="68580" marR="68580" marT="0" marB="0"/>
                </a:tc>
                <a:tc>
                  <a:txBody>
                    <a:bodyPr/>
                    <a:lstStyle/>
                    <a:p>
                      <a:pPr marL="0" marR="0" algn="just">
                        <a:spcBef>
                          <a:spcPts val="0"/>
                        </a:spcBef>
                        <a:spcAft>
                          <a:spcPts val="0"/>
                        </a:spcAft>
                      </a:pPr>
                      <a:r>
                        <a:rPr lang="es-CO" sz="2000" dirty="0" smtClean="0">
                          <a:solidFill>
                            <a:schemeClr val="tx1"/>
                          </a:solidFill>
                          <a:effectLst/>
                          <a:latin typeface="+mn-lt"/>
                          <a:ea typeface="Times New Roman"/>
                          <a:cs typeface="Times New Roman"/>
                        </a:rPr>
                        <a:t>30%</a:t>
                      </a:r>
                      <a:endParaRPr lang="es-CO" sz="2000" dirty="0">
                        <a:solidFill>
                          <a:schemeClr val="tx1"/>
                        </a:solidFill>
                        <a:effectLst/>
                        <a:latin typeface="+mn-lt"/>
                        <a:ea typeface="Times New Roman"/>
                        <a:cs typeface="Times New Roman"/>
                      </a:endParaRPr>
                    </a:p>
                  </a:txBody>
                  <a:tcPr marL="68580" marR="68580" marT="0" marB="0"/>
                </a:tc>
                <a:tc>
                  <a:txBody>
                    <a:bodyPr/>
                    <a:lstStyle/>
                    <a:p>
                      <a:pPr marL="0" marR="0" algn="just">
                        <a:spcBef>
                          <a:spcPts val="0"/>
                        </a:spcBef>
                        <a:spcAft>
                          <a:spcPts val="0"/>
                        </a:spcAft>
                      </a:pPr>
                      <a:r>
                        <a:rPr lang="es-ES" sz="2000" dirty="0" smtClean="0">
                          <a:solidFill>
                            <a:schemeClr val="tx1"/>
                          </a:solidFill>
                          <a:effectLst/>
                          <a:latin typeface="+mn-lt"/>
                        </a:rPr>
                        <a:t>La evaluación al  finalizar el año</a:t>
                      </a:r>
                      <a:r>
                        <a:rPr lang="es-ES" sz="2000" baseline="0" dirty="0" smtClean="0">
                          <a:solidFill>
                            <a:schemeClr val="tx1"/>
                          </a:solidFill>
                          <a:effectLst/>
                          <a:latin typeface="+mn-lt"/>
                        </a:rPr>
                        <a:t> fue del </a:t>
                      </a:r>
                      <a:r>
                        <a:rPr lang="es-ES" sz="2000" dirty="0" smtClean="0">
                          <a:solidFill>
                            <a:schemeClr val="tx1"/>
                          </a:solidFill>
                          <a:effectLst/>
                          <a:latin typeface="+mn-lt"/>
                        </a:rPr>
                        <a:t> 61.25%</a:t>
                      </a:r>
                      <a:r>
                        <a:rPr lang="es-ES" sz="2000" baseline="0" dirty="0" smtClean="0">
                          <a:solidFill>
                            <a:schemeClr val="tx1"/>
                          </a:solidFill>
                          <a:effectLst/>
                          <a:latin typeface="+mn-lt"/>
                        </a:rPr>
                        <a:t> se cumplió la meta establecida</a:t>
                      </a:r>
                      <a:endParaRPr lang="es-CO" sz="2000" dirty="0">
                        <a:solidFill>
                          <a:schemeClr val="tx1"/>
                        </a:solidFill>
                        <a:effectLst/>
                        <a:latin typeface="+mn-lt"/>
                        <a:ea typeface="Times New Roman"/>
                        <a:cs typeface="Times New Roman"/>
                      </a:endParaRPr>
                    </a:p>
                  </a:txBody>
                  <a:tcPr marL="68580" marR="68580" marT="0" marB="0"/>
                </a:tc>
                <a:tc>
                  <a:txBody>
                    <a:bodyPr/>
                    <a:lstStyle/>
                    <a:p>
                      <a:pPr marL="0" marR="0" algn="just">
                        <a:spcBef>
                          <a:spcPts val="0"/>
                        </a:spcBef>
                        <a:spcAft>
                          <a:spcPts val="0"/>
                        </a:spcAft>
                      </a:pPr>
                      <a:r>
                        <a:rPr lang="es-CO" sz="2000" dirty="0" smtClean="0">
                          <a:solidFill>
                            <a:schemeClr val="tx1"/>
                          </a:solidFill>
                          <a:effectLst/>
                          <a:latin typeface="+mn-lt"/>
                          <a:ea typeface="Times New Roman"/>
                          <a:cs typeface="Times New Roman"/>
                        </a:rPr>
                        <a:t>55%</a:t>
                      </a:r>
                      <a:endParaRPr lang="es-CO" sz="2000" dirty="0">
                        <a:solidFill>
                          <a:schemeClr val="tx1"/>
                        </a:solidFill>
                        <a:effectLst/>
                        <a:latin typeface="+mn-lt"/>
                        <a:ea typeface="Times New Roman"/>
                        <a:cs typeface="Times New Roman"/>
                      </a:endParaRPr>
                    </a:p>
                  </a:txBody>
                  <a:tcPr marL="68580" marR="68580" marT="0" marB="0"/>
                </a:tc>
                <a:extLst>
                  <a:ext uri="{0D108BD9-81ED-4DB2-BD59-A6C34878D82A}">
                    <a16:rowId xmlns:a16="http://schemas.microsoft.com/office/drawing/2014/main" val="10003"/>
                  </a:ext>
                </a:extLst>
              </a:tr>
            </a:tbl>
          </a:graphicData>
        </a:graphic>
      </p:graphicFrame>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1 Título"/>
          <p:cNvSpPr>
            <a:spLocks noGrp="1"/>
          </p:cNvSpPr>
          <p:nvPr>
            <p:ph type="title"/>
          </p:nvPr>
        </p:nvSpPr>
        <p:spPr>
          <a:xfrm>
            <a:off x="1371600" y="2895600"/>
            <a:ext cx="7315200" cy="1143000"/>
          </a:xfrm>
        </p:spPr>
        <p:txBody>
          <a:bodyPr>
            <a:normAutofit fontScale="90000"/>
          </a:bodyPr>
          <a:lstStyle/>
          <a:p>
            <a:pPr algn="ctr" eaLnBrk="1" fontAlgn="auto" hangingPunct="1">
              <a:spcAft>
                <a:spcPts val="0"/>
              </a:spcAft>
              <a:defRPr/>
            </a:pPr>
            <a:r>
              <a:rPr lang="es-ES" sz="5400" b="1" dirty="0" smtClean="0"/>
              <a:t>OBRAS EN LA INSTITUCIÓN</a:t>
            </a:r>
            <a:br>
              <a:rPr lang="es-ES" sz="5400" b="1" dirty="0" smtClean="0"/>
            </a:br>
            <a:r>
              <a:rPr lang="es-ES" sz="5400" b="1" dirty="0" smtClean="0"/>
              <a:t>2014</a:t>
            </a: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612775" y="228600"/>
            <a:ext cx="8153400" cy="990600"/>
          </a:xfrm>
        </p:spPr>
        <p:txBody>
          <a:bodyPr/>
          <a:lstStyle/>
          <a:p>
            <a:pPr algn="ctr" eaLnBrk="1" hangingPunct="1"/>
            <a:r>
              <a:rPr lang="es-ES" altLang="en-US" sz="2800" b="1" smtClean="0"/>
              <a:t>MANTENIMIENTO GENERAL DE LA PLANTA FISICA DE LA INSTITUCIÓN</a:t>
            </a:r>
            <a:endParaRPr lang="es-ES" altLang="en-US" sz="2800" smtClean="0"/>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4" name="3 CuadroTexto"/>
          <p:cNvSpPr txBox="1">
            <a:spLocks noChangeArrowheads="1"/>
          </p:cNvSpPr>
          <p:nvPr/>
        </p:nvSpPr>
        <p:spPr bwMode="auto">
          <a:xfrm>
            <a:off x="1066800" y="609600"/>
            <a:ext cx="7239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r>
              <a:rPr lang="es-CO" altLang="en-US"/>
              <a:t>INSTALACION BAÑO EN BIBLIOTECA</a:t>
            </a: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1 Título"/>
          <p:cNvSpPr>
            <a:spLocks noGrp="1"/>
          </p:cNvSpPr>
          <p:nvPr>
            <p:ph type="title"/>
          </p:nvPr>
        </p:nvSpPr>
        <p:spPr>
          <a:xfrm>
            <a:off x="612775" y="228600"/>
            <a:ext cx="8153400" cy="990600"/>
          </a:xfrm>
        </p:spPr>
        <p:txBody>
          <a:bodyPr>
            <a:normAutofit fontScale="90000"/>
          </a:bodyPr>
          <a:lstStyle/>
          <a:p>
            <a:pPr algn="ctr" eaLnBrk="1" fontAlgn="auto" hangingPunct="1">
              <a:spcAft>
                <a:spcPts val="0"/>
              </a:spcAft>
              <a:defRPr/>
            </a:pPr>
            <a:r>
              <a:rPr lang="es-CO" smtClean="0"/>
              <a:t>LEVANTAR MURO COMEDOR ESCOLAR MRA</a:t>
            </a: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1 Título"/>
          <p:cNvSpPr>
            <a:spLocks noGrp="1"/>
          </p:cNvSpPr>
          <p:nvPr>
            <p:ph type="title"/>
          </p:nvPr>
        </p:nvSpPr>
        <p:spPr>
          <a:xfrm>
            <a:off x="612775" y="228600"/>
            <a:ext cx="8153400" cy="990600"/>
          </a:xfrm>
        </p:spPr>
        <p:txBody>
          <a:bodyPr/>
          <a:lstStyle/>
          <a:p>
            <a:pPr algn="ctr" eaLnBrk="1" hangingPunct="1"/>
            <a:r>
              <a:rPr lang="es-CO" altLang="en-US" smtClean="0"/>
              <a:t>PINTURA SEDE RSH</a:t>
            </a: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1 Título"/>
          <p:cNvSpPr>
            <a:spLocks noGrp="1"/>
          </p:cNvSpPr>
          <p:nvPr>
            <p:ph type="title"/>
          </p:nvPr>
        </p:nvSpPr>
        <p:spPr>
          <a:xfrm>
            <a:off x="612775" y="228600"/>
            <a:ext cx="8153400" cy="990600"/>
          </a:xfrm>
        </p:spPr>
        <p:txBody>
          <a:bodyPr/>
          <a:lstStyle/>
          <a:p>
            <a:pPr algn="ctr" eaLnBrk="1" hangingPunct="1"/>
            <a:r>
              <a:rPr lang="es-CO" altLang="en-US" smtClean="0"/>
              <a:t>ANDEN RSH</a:t>
            </a:r>
          </a:p>
        </p:txBody>
      </p:sp>
      <p:pic>
        <p:nvPicPr>
          <p:cNvPr id="100355" name="Picture 2" descr="C:\Users\USUARIO\Desktop\FOTOS GRACILIANO\Anden3 RS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524000"/>
            <a:ext cx="3321050" cy="249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356" name="Picture 3" descr="C:\Users\USUARIO\Desktop\FOTOS GRACILIANO\03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1500188"/>
            <a:ext cx="33528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357" name="Picture 4" descr="C:\Users\USUARIO\Desktop\FOTOS GRACILIANO\Cambio Tuberia RSH JUN14.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4140200"/>
            <a:ext cx="3321050" cy="249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358" name="Picture 5" descr="C:\Users\USUARIO\Desktop\FOTOS GRACILIANO\Anden1 RSH.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56175" y="4144963"/>
            <a:ext cx="3349625" cy="2513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1 Título"/>
          <p:cNvSpPr>
            <a:spLocks noGrp="1"/>
          </p:cNvSpPr>
          <p:nvPr>
            <p:ph type="title"/>
          </p:nvPr>
        </p:nvSpPr>
        <p:spPr>
          <a:xfrm>
            <a:off x="612775" y="228600"/>
            <a:ext cx="8153400" cy="990600"/>
          </a:xfrm>
        </p:spPr>
        <p:txBody>
          <a:bodyPr/>
          <a:lstStyle/>
          <a:p>
            <a:pPr eaLnBrk="1" hangingPunct="1"/>
            <a:r>
              <a:rPr lang="es-CO" altLang="en-US" smtClean="0"/>
              <a:t>BANDEJAS Y CONSERTINA MRA</a:t>
            </a:r>
          </a:p>
        </p:txBody>
      </p:sp>
      <p:pic>
        <p:nvPicPr>
          <p:cNvPr id="101379" name="Picture 2" descr="C:\Users\USUARIO\Desktop\FOTOS GRACILIANO\BANDEJA OFICIN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636838"/>
            <a:ext cx="3657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380" name="Picture 3" descr="C:\Users\USUARIO\Desktop\FOTOS GRACILIANO\CONSERTINA MR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2549525"/>
            <a:ext cx="37592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1 Título"/>
          <p:cNvSpPr>
            <a:spLocks noGrp="1"/>
          </p:cNvSpPr>
          <p:nvPr>
            <p:ph type="title"/>
          </p:nvPr>
        </p:nvSpPr>
        <p:spPr>
          <a:xfrm>
            <a:off x="612775" y="228600"/>
            <a:ext cx="8153400" cy="990600"/>
          </a:xfrm>
        </p:spPr>
        <p:txBody>
          <a:bodyPr/>
          <a:lstStyle/>
          <a:p>
            <a:pPr algn="ctr" eaLnBrk="1" hangingPunct="1"/>
            <a:r>
              <a:rPr lang="es-CO" altLang="en-US" b="1" smtClean="0"/>
              <a:t>LAMPARAS</a:t>
            </a:r>
          </a:p>
        </p:txBody>
      </p:sp>
      <p:pic>
        <p:nvPicPr>
          <p:cNvPr id="102403" name="Picture 2" descr="D:\INFORMACION SANDRA\INFORMACION\DOCUMENTACION\Mis documentos\SANDRA\RENDICION DE CUENTAS\RENDICION DE CUENTAS 2012\fotos cristian 2012\SAM_067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1462088"/>
            <a:ext cx="6629400" cy="468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1 Título"/>
          <p:cNvSpPr>
            <a:spLocks noGrp="1"/>
          </p:cNvSpPr>
          <p:nvPr>
            <p:ph type="title"/>
          </p:nvPr>
        </p:nvSpPr>
        <p:spPr>
          <a:xfrm>
            <a:off x="612775" y="228600"/>
            <a:ext cx="8153400" cy="990600"/>
          </a:xfrm>
        </p:spPr>
        <p:txBody>
          <a:bodyPr/>
          <a:lstStyle/>
          <a:p>
            <a:pPr algn="ctr" eaLnBrk="1" hangingPunct="1"/>
            <a:r>
              <a:rPr lang="es-AR" altLang="en-US" sz="2800" b="1" smtClean="0"/>
              <a:t>MANTENIMIENTO  SALA SISTEMAS</a:t>
            </a:r>
            <a:br>
              <a:rPr lang="es-AR" altLang="en-US" sz="2800" b="1" smtClean="0"/>
            </a:br>
            <a:r>
              <a:rPr lang="es-AR" altLang="en-US" sz="2800" b="1" smtClean="0"/>
              <a:t>TODAS LAS SEDES</a:t>
            </a:r>
          </a:p>
        </p:txBody>
      </p:sp>
      <p:pic>
        <p:nvPicPr>
          <p:cNvPr id="103427" name="Picture 2" descr="C:\Documents and Settings\Administrador\Escritorio\fotos sala sistemas 003.jpg"/>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685800" y="1676400"/>
            <a:ext cx="3048000" cy="3279775"/>
          </a:xfrm>
        </p:spPr>
      </p:pic>
      <p:pic>
        <p:nvPicPr>
          <p:cNvPr id="103428" name="Picture 3" descr="C:\Documents and Settings\Administrador\Escritorio\fotos sala sistemas 00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6200" y="2362200"/>
            <a:ext cx="4802188" cy="360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1 Título"/>
          <p:cNvSpPr>
            <a:spLocks noGrp="1"/>
          </p:cNvSpPr>
          <p:nvPr>
            <p:ph type="title"/>
          </p:nvPr>
        </p:nvSpPr>
        <p:spPr>
          <a:xfrm>
            <a:off x="571500" y="31750"/>
            <a:ext cx="8153400" cy="990600"/>
          </a:xfrm>
        </p:spPr>
        <p:txBody>
          <a:bodyPr>
            <a:normAutofit fontScale="90000"/>
          </a:bodyPr>
          <a:lstStyle/>
          <a:p>
            <a:pPr algn="ctr" eaLnBrk="1" fontAlgn="auto" hangingPunct="1">
              <a:spcAft>
                <a:spcPts val="0"/>
              </a:spcAft>
              <a:defRPr/>
            </a:pPr>
            <a:r>
              <a:rPr lang="es-CO" b="1" dirty="0" smtClean="0"/>
              <a:t>EMISORA INSTITUCIONAL</a:t>
            </a:r>
            <a:r>
              <a:rPr lang="es-CO" b="1" dirty="0"/>
              <a:t/>
            </a:r>
            <a:br>
              <a:rPr lang="es-CO" b="1" dirty="0"/>
            </a:br>
            <a:r>
              <a:rPr lang="es-CO" b="1" dirty="0" smtClean="0"/>
              <a:t>ADECUACION ESPACIO</a:t>
            </a:r>
          </a:p>
        </p:txBody>
      </p:sp>
      <p:pic>
        <p:nvPicPr>
          <p:cNvPr id="104451" name="1 Marcador de contenido"/>
          <p:cNvPicPr>
            <a:picLocks noGrp="1" noChangeAspect="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457200" y="1801813"/>
            <a:ext cx="4584700" cy="3438525"/>
          </a:xfrm>
        </p:spPr>
      </p:pic>
      <p:sp>
        <p:nvSpPr>
          <p:cNvPr id="2" name="1 CuadroTexto"/>
          <p:cNvSpPr txBox="1"/>
          <p:nvPr/>
        </p:nvSpPr>
        <p:spPr>
          <a:xfrm>
            <a:off x="685800" y="5572125"/>
            <a:ext cx="7505700" cy="585788"/>
          </a:xfrm>
          <a:prstGeom prst="rect">
            <a:avLst/>
          </a:prstGeom>
          <a:noFill/>
        </p:spPr>
        <p:txBody>
          <a:bodyPr>
            <a:spAutoFit/>
          </a:bodyPr>
          <a:lstStyle/>
          <a:p>
            <a:pPr algn="ctr">
              <a:defRPr/>
            </a:pPr>
            <a:r>
              <a:rPr lang="es-CO" sz="3200" b="1" dirty="0">
                <a:solidFill>
                  <a:schemeClr val="accent1">
                    <a:lumMod val="50000"/>
                  </a:schemeClr>
                </a:solidFill>
              </a:rPr>
              <a:t>www.laestudiantilestereo.com</a:t>
            </a:r>
          </a:p>
        </p:txBody>
      </p:sp>
      <p:pic>
        <p:nvPicPr>
          <p:cNvPr id="104453" name="Picture 4" descr="C:\Users\USUARIO\Downloads\IMG_20150217_09020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84850" y="1300163"/>
            <a:ext cx="2406650" cy="427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3" descr="C:\Users\USUARIO\Downloads\IMG_20150217_09003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209800"/>
            <a:ext cx="5418138"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75" name="Picture 6" descr="D:\INFORMACION SANDRA\INFORMACION\DOCUMENTACION\Mis documentos\SANDRA\RENDICION DE CUENTAS\RENDICION CUENTAS 2014\VARIAS SANDRA\IMG_20141113_12473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1311275"/>
            <a:ext cx="2895600" cy="514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1 Título"/>
          <p:cNvSpPr>
            <a:spLocks noGrp="1"/>
          </p:cNvSpPr>
          <p:nvPr>
            <p:ph type="title"/>
          </p:nvPr>
        </p:nvSpPr>
        <p:spPr>
          <a:xfrm>
            <a:off x="612775" y="228600"/>
            <a:ext cx="8153400" cy="990600"/>
          </a:xfrm>
        </p:spPr>
        <p:txBody>
          <a:bodyPr/>
          <a:lstStyle/>
          <a:p>
            <a:pPr algn="ctr"/>
            <a:r>
              <a:rPr lang="es-CO" altLang="en-US" b="1" smtClean="0"/>
              <a:t>DIVISION PARA BIBLIOTECA Y SALA DE PROFESORES</a:t>
            </a:r>
          </a:p>
        </p:txBody>
      </p:sp>
      <p:pic>
        <p:nvPicPr>
          <p:cNvPr id="106499" name="Picture 2" descr="C:\Users\USUARIO\Downloads\DSC0499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047875"/>
            <a:ext cx="4292600" cy="321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4088" y="2047875"/>
            <a:ext cx="4075112" cy="3219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1 Título"/>
          <p:cNvSpPr>
            <a:spLocks noGrp="1"/>
          </p:cNvSpPr>
          <p:nvPr>
            <p:ph type="title"/>
          </p:nvPr>
        </p:nvSpPr>
        <p:spPr>
          <a:xfrm>
            <a:off x="609600" y="1828800"/>
            <a:ext cx="8153400" cy="2819400"/>
          </a:xfrm>
        </p:spPr>
        <p:txBody>
          <a:bodyPr/>
          <a:lstStyle/>
          <a:p>
            <a:pPr algn="ctr" eaLnBrk="1" hangingPunct="1"/>
            <a:r>
              <a:rPr lang="es-AR" altLang="en-US" sz="6000" b="1" smtClean="0"/>
              <a:t>MATERIAL ESPECIALIDADES</a:t>
            </a: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1 Título"/>
          <p:cNvSpPr>
            <a:spLocks noGrp="1"/>
          </p:cNvSpPr>
          <p:nvPr>
            <p:ph type="title"/>
          </p:nvPr>
        </p:nvSpPr>
        <p:spPr>
          <a:xfrm>
            <a:off x="990600" y="0"/>
            <a:ext cx="7007225" cy="990600"/>
          </a:xfrm>
        </p:spPr>
        <p:txBody>
          <a:bodyPr/>
          <a:lstStyle/>
          <a:p>
            <a:pPr algn="ctr" eaLnBrk="1" hangingPunct="1"/>
            <a:r>
              <a:rPr lang="es-CO" altLang="en-US" b="1" smtClean="0"/>
              <a:t>QUIMICA INDUSTRIAL</a:t>
            </a:r>
          </a:p>
        </p:txBody>
      </p:sp>
      <p:pic>
        <p:nvPicPr>
          <p:cNvPr id="108547" name="Picture 7" descr="D:\INFORMACION SANDRA\INFORMACION\DOCUMENTACION\Mis documentos\SANDRA\RENDICION DE CUENTAS\RENDICION CUENTAS 2014\VARIAS SANDRA\IMG_20141113_111821.jpg"/>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304800" y="1371600"/>
            <a:ext cx="3962400" cy="2528888"/>
          </a:xfrm>
          <a:noFill/>
        </p:spPr>
      </p:pic>
      <p:pic>
        <p:nvPicPr>
          <p:cNvPr id="108548" name="Picture 8" descr="D:\INFORMACION SANDRA\INFORMACION\DOCUMENTACION\Mis documentos\SANDRA\RENDICION DE CUENTAS\RENDICION CUENTAS 2014\VARIAS SANDRA\IMG_20141113_11182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1371600"/>
            <a:ext cx="41656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49" name="Picture 9" descr="D:\INFORMACION SANDRA\INFORMACION\DOCUMENTACION\Mis documentos\SANDRA\RENDICION DE CUENTAS\RENDICION CUENTAS 2014\VARIAS SANDRA\IMG_20141113_111845.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4105275"/>
            <a:ext cx="3886200" cy="218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50" name="Picture 10" descr="D:\INFORMACION SANDRA\INFORMACION\DOCUMENTACION\Mis documentos\SANDRA\RENDICION DE CUENTAS\RENDICION CUENTAS 2014\VARIAS SANDRA\IMG_20141113_111853.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70450" y="4046538"/>
            <a:ext cx="4025900" cy="226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1 Título"/>
          <p:cNvSpPr>
            <a:spLocks noGrp="1"/>
          </p:cNvSpPr>
          <p:nvPr>
            <p:ph type="title"/>
          </p:nvPr>
        </p:nvSpPr>
        <p:spPr>
          <a:xfrm>
            <a:off x="612775" y="228600"/>
            <a:ext cx="8153400" cy="990600"/>
          </a:xfrm>
        </p:spPr>
        <p:txBody>
          <a:bodyPr/>
          <a:lstStyle/>
          <a:p>
            <a:pPr algn="ctr" eaLnBrk="1" hangingPunct="1"/>
            <a:r>
              <a:rPr lang="es-CO" altLang="en-US" b="1" smtClean="0"/>
              <a:t>TALLER ELECTRICIDAD</a:t>
            </a:r>
          </a:p>
        </p:txBody>
      </p:sp>
      <p:pic>
        <p:nvPicPr>
          <p:cNvPr id="109571" name="Picture 12" descr="D:\INFORMACION SANDRA\INFORMACION\DOCUMENTACION\Mis documentos\SANDRA\RENDICION DE CUENTAS\RENDICION CUENTAS 2014\VARIAS SANDRA\IMG_20141113_13370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295400"/>
            <a:ext cx="2209800" cy="402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Picture 13" descr="D:\INFORMACION SANDRA\INFORMACION\DOCUMENTACION\Mis documentos\SANDRA\RENDICION DE CUENTAS\RENDICION CUENTAS 2014\VARIAS SANDRA\IMG_20141113_13412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0400" y="1981200"/>
            <a:ext cx="2667000" cy="449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3" name="Picture 14" descr="D:\INFORMACION SANDRA\INFORMACION\DOCUMENTACION\Mis documentos\SANDRA\RENDICION DE CUENTAS\RENDICION CUENTAS 2014\VARIAS SANDRA\IMG_20141113_13411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77000" y="1220788"/>
            <a:ext cx="2362200" cy="462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3" descr="C:\Users\USUARIO\AppData\Local\Temp\Rar$DI00.656\IMG_20150212_1014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46400" y="762000"/>
            <a:ext cx="5824538"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595" name="Picture 11" descr="D:\INFORMACION SANDRA\INFORMACION\DOCUMENTACION\Mis documentos\SANDRA\RENDICION DE CUENTAS\RENDICION CUENTAS 2014\VARIAS SANDRA\IMG_20141113_13362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3124200"/>
            <a:ext cx="4672013" cy="334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1 Título"/>
          <p:cNvSpPr>
            <a:spLocks noGrp="1"/>
          </p:cNvSpPr>
          <p:nvPr>
            <p:ph type="title"/>
          </p:nvPr>
        </p:nvSpPr>
        <p:spPr>
          <a:xfrm>
            <a:off x="612775" y="228600"/>
            <a:ext cx="8153400" cy="990600"/>
          </a:xfrm>
        </p:spPr>
        <p:txBody>
          <a:bodyPr/>
          <a:lstStyle/>
          <a:p>
            <a:pPr algn="ctr" eaLnBrk="1" hangingPunct="1"/>
            <a:r>
              <a:rPr lang="es-CO" altLang="en-US" b="1" smtClean="0"/>
              <a:t>TALLER METALISTERIA</a:t>
            </a:r>
          </a:p>
        </p:txBody>
      </p:sp>
      <p:pic>
        <p:nvPicPr>
          <p:cNvPr id="111619" name="Picture 2" descr="D:\INFORMACION SANDRA\INFORMACION\DOCUMENTACION\Mis documentos\SANDRA\RENDICION DE CUENTAS\RENDICION CUENTAS 2014\VARIAS SANDRA\IMG_20141113_11301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447800"/>
            <a:ext cx="1928813"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20" name="Picture 3" descr="D:\INFORMACION SANDRA\INFORMACION\DOCUMENTACION\Mis documentos\SANDRA\RENDICION DE CUENTAS\RENDICION CUENTAS 2014\VARIAS SANDRA\IMG_20141113_11274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1447800"/>
            <a:ext cx="2271713"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21" name="Picture 5" descr="D:\INFORMACION SANDRA\INFORMACION\DOCUMENTACION\Mis documentos\SANDRA\RENDICION DE CUENTAS\RENDICION CUENTAS 2014\VARIAS SANDRA\IMG_20141113_11264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71813" y="1733550"/>
            <a:ext cx="3081337"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22" name="Picture 6" descr="D:\INFORMACION SANDRA\INFORMACION\DOCUMENTACION\Mis documentos\SANDRA\RENDICION DE CUENTAS\RENDICION CUENTAS 2014\VARIAS SANDRA\IMG_20141113_112700.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06738" y="3810000"/>
            <a:ext cx="3046412" cy="171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D:\INFORMACION SANDRA\INFORMACION\DOCUMENTACION\Mis documentos\SANDRA\RENDICION DE CUENTAS\RENDICION CUENTAS 2014\VARIAS SANDRA\IMG_20141113_11311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73500" y="2782888"/>
            <a:ext cx="4572000"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43" name="Picture 3" descr="D:\INFORMACION SANDRA\INFORMACION\DOCUMENTACION\Mis documentos\SANDRA\RENDICION DE CUENTAS\RENDICION CUENTAS 2014\VARIAS SANDRA\IMG_20141113_11290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676400"/>
            <a:ext cx="2690813" cy="478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1 Título"/>
          <p:cNvSpPr>
            <a:spLocks noGrp="1"/>
          </p:cNvSpPr>
          <p:nvPr>
            <p:ph type="title"/>
          </p:nvPr>
        </p:nvSpPr>
        <p:spPr>
          <a:xfrm>
            <a:off x="612775" y="228600"/>
            <a:ext cx="8153400" cy="990600"/>
          </a:xfrm>
        </p:spPr>
        <p:txBody>
          <a:bodyPr/>
          <a:lstStyle/>
          <a:p>
            <a:pPr algn="ctr" eaLnBrk="1" hangingPunct="1"/>
            <a:r>
              <a:rPr lang="es-CO" altLang="en-US" b="1" smtClean="0"/>
              <a:t>ENSAMBLE DE COMPUTADORES</a:t>
            </a:r>
          </a:p>
        </p:txBody>
      </p:sp>
      <p:pic>
        <p:nvPicPr>
          <p:cNvPr id="113667" name="Picture 2" descr="D:\INFORMACION SANDRA\INFORMACION\DOCUMENTACION\Mis documentos\SANDRA\RENDICION DE CUENTAS\RENDICION CUENTAS 2014\FOTOS GUSTAVO GAMBOA\P104051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1312863"/>
            <a:ext cx="1674813" cy="297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68" name="Picture 3" descr="D:\INFORMACION SANDRA\INFORMACION\DOCUMENTACION\Mis documentos\SANDRA\RENDICION DE CUENTAS\RENDICION CUENTAS 2014\FOTOS GUSTAVO GAMBOA\P104051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913" y="1712913"/>
            <a:ext cx="3995737" cy="2249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69" name="Picture 4" descr="D:\INFORMACION SANDRA\INFORMACION\DOCUMENTACION\Mis documentos\SANDRA\RENDICION DE CUENTAS\RENDICION CUENTAS 2014\FOTOS GUSTAVO GAMBOA\P104051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4813" y="4287838"/>
            <a:ext cx="4033837" cy="227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70" name="Picture 5" descr="D:\INFORMACION SANDRA\INFORMACION\DOCUMENTACION\Mis documentos\SANDRA\RENDICION DE CUENTAS\RENDICION CUENTAS 2014\FOTOS GUSTAVO GAMBOA\P1040516.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37125" y="4354513"/>
            <a:ext cx="3324225"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D:\INFORMACION SANDRA\INFORMACION\DOCUMENTACION\Mis documentos\SANDRA\RENDICION DE CUENTAS\RENDICION CUENTAS 2014\FOTOS GUSTAVO GAMBOA\P104046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76888" y="4073525"/>
            <a:ext cx="3082925" cy="173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691" name="Picture 3" descr="D:\INFORMACION SANDRA\INFORMACION\DOCUMENTACION\Mis documentos\SANDRA\RENDICION DE CUENTAS\RENDICION CUENTAS 2014\FOTOS GUSTAVO GAMBOA\P104045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19200"/>
            <a:ext cx="3354388" cy="188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692" name="Picture 4" descr="D:\INFORMACION SANDRA\INFORMACION\DOCUMENTACION\Mis documentos\SANDRA\RENDICION DE CUENTAS\RENDICION CUENTAS 2014\FOTOS GUSTAVO GAMBOA\P1040467.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857625"/>
            <a:ext cx="3354388" cy="188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693" name="Picture 5" descr="D:\INFORMACION SANDRA\INFORMACION\DOCUMENTACION\Mis documentos\SANDRA\RENDICION DE CUENTAS\RENDICION CUENTAS 2014\FOTOS GUSTAVO GAMBOA\P1040488.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84800" y="928688"/>
            <a:ext cx="3759200" cy="211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694" name="Picture 6" descr="D:\INFORMACION SANDRA\INFORMACION\DOCUMENTACION\Mis documentos\SANDRA\RENDICION DE CUENTAS\RENDICION CUENTAS 2014\FOTOS GUSTAVO GAMBOA\P1040492.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71800" y="1887538"/>
            <a:ext cx="3352800" cy="1887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695" name="Picture 7" descr="D:\INFORMACION SANDRA\INFORMACION\DOCUMENTACION\Mis documentos\SANDRA\RENDICION DE CUENTAS\RENDICION CUENTAS 2014\FOTOS GUSTAVO GAMBOA\P1040498.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24200" y="4643438"/>
            <a:ext cx="2992438" cy="168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a:xfrm>
            <a:off x="612775" y="228600"/>
            <a:ext cx="8153400" cy="990600"/>
          </a:xfrm>
        </p:spPr>
        <p:txBody>
          <a:bodyPr/>
          <a:lstStyle/>
          <a:p>
            <a:pPr algn="ctr" eaLnBrk="1" hangingPunct="1"/>
            <a:r>
              <a:rPr lang="es-ES" altLang="en-US" sz="2400" b="1" smtClean="0"/>
              <a:t>MANTENIMIENTO SISTEMAS DE AIRE ACONDICIONADO</a:t>
            </a:r>
            <a:endParaRPr lang="es-ES" altLang="en-US" sz="2400" smtClean="0"/>
          </a:p>
        </p:txBody>
      </p:sp>
      <p:pic>
        <p:nvPicPr>
          <p:cNvPr id="115715" name="Picture 4" descr="FOTOS DEL COLEGIO FEB 23 -2010 06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2057400"/>
            <a:ext cx="39624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5716" name="Picture 5" descr="FOTOS DEL COLEGIO FEB 23 -2010 05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7800" y="2057400"/>
            <a:ext cx="3008313" cy="401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Título"/>
          <p:cNvSpPr>
            <a:spLocks noGrp="1"/>
          </p:cNvSpPr>
          <p:nvPr>
            <p:ph type="title"/>
          </p:nvPr>
        </p:nvSpPr>
        <p:spPr/>
        <p:txBody>
          <a:bodyPr>
            <a:normAutofit fontScale="90000"/>
          </a:bodyPr>
          <a:lstStyle/>
          <a:p>
            <a:pPr algn="ctr" eaLnBrk="1" fontAlgn="auto" hangingPunct="1">
              <a:spcAft>
                <a:spcPts val="0"/>
              </a:spcAft>
              <a:defRPr/>
            </a:pPr>
            <a:r>
              <a:rPr lang="es-ES" sz="3000" b="1" smtClean="0"/>
              <a:t>MANTENIMIENTOVENTILADORES PARA TODOS LOS SALONES DE LAS SEDES</a:t>
            </a:r>
          </a:p>
        </p:txBody>
      </p:sp>
      <p:pic>
        <p:nvPicPr>
          <p:cNvPr id="116739" name="Picture 2" descr="C:\Documents and Settings\TESORERIA-\Mis documentos\Mis imágenes\Nueva carpeta (2)\fotos are 2010 obras ejecutadas 02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3505200"/>
            <a:ext cx="3665538" cy="27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40" name="Picture 3" descr="C:\Documents and Settings\TESORERIA-\Mis documentos\Mis imágenes\Nueva carpeta (2)\fotos are 2010 obras ejecutadas 02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1676400"/>
            <a:ext cx="3970338" cy="297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1 Título"/>
          <p:cNvSpPr>
            <a:spLocks noGrp="1"/>
          </p:cNvSpPr>
          <p:nvPr>
            <p:ph type="title"/>
          </p:nvPr>
        </p:nvSpPr>
        <p:spPr>
          <a:xfrm>
            <a:off x="612775" y="228600"/>
            <a:ext cx="8153400" cy="990600"/>
          </a:xfrm>
        </p:spPr>
        <p:txBody>
          <a:bodyPr/>
          <a:lstStyle/>
          <a:p>
            <a:pPr algn="ctr" eaLnBrk="1" hangingPunct="1"/>
            <a:r>
              <a:rPr lang="es-ES" altLang="en-US" sz="2800" b="1" smtClean="0"/>
              <a:t>MANTENIMIENTO </a:t>
            </a:r>
            <a:br>
              <a:rPr lang="es-ES" altLang="en-US" sz="2800" b="1" smtClean="0"/>
            </a:br>
            <a:r>
              <a:rPr lang="es-ES" altLang="en-US" sz="2800" b="1" smtClean="0"/>
              <a:t>PLANTA TELEFONICA</a:t>
            </a:r>
          </a:p>
        </p:txBody>
      </p:sp>
      <p:pic>
        <p:nvPicPr>
          <p:cNvPr id="117763" name="Picture 4" descr="C:\Documents and Settings\SANDRA\Escritorio\FOTOS RENDICION\carpeta 2\100_9909[1].JPG"/>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603375" y="1790700"/>
            <a:ext cx="6172200" cy="4114800"/>
          </a:xfrm>
          <a:noFill/>
        </p:spPr>
      </p:pic>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1 Título"/>
          <p:cNvSpPr>
            <a:spLocks noGrp="1"/>
          </p:cNvSpPr>
          <p:nvPr>
            <p:ph type="title"/>
          </p:nvPr>
        </p:nvSpPr>
        <p:spPr>
          <a:xfrm>
            <a:off x="612775" y="228600"/>
            <a:ext cx="8153400" cy="990600"/>
          </a:xfrm>
        </p:spPr>
        <p:txBody>
          <a:bodyPr/>
          <a:lstStyle/>
          <a:p>
            <a:pPr algn="ctr" eaLnBrk="1" hangingPunct="1"/>
            <a:r>
              <a:rPr lang="es-ES" altLang="en-US" sz="2400" b="1" smtClean="0"/>
              <a:t>URGENCIA MANIFIESTA </a:t>
            </a:r>
            <a:r>
              <a:rPr lang="es-CO" altLang="en-US" sz="2400" b="1" smtClean="0"/>
              <a:t>TRASLADO DE MEDIDOR DE ENERGÍA ACTIVA</a:t>
            </a:r>
            <a:endParaRPr lang="es-ES" altLang="en-US" sz="2400" b="1" smtClean="0"/>
          </a:p>
        </p:txBody>
      </p:sp>
      <p:pic>
        <p:nvPicPr>
          <p:cNvPr id="118787"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638300"/>
            <a:ext cx="3857625" cy="3314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8788"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35500" y="1638300"/>
            <a:ext cx="3848100" cy="3314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8789"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35500" y="5114925"/>
            <a:ext cx="3975100" cy="566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8790" name="Picture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8300" y="5114925"/>
            <a:ext cx="4114800" cy="566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1 Título"/>
          <p:cNvSpPr>
            <a:spLocks noGrp="1"/>
          </p:cNvSpPr>
          <p:nvPr>
            <p:ph type="title"/>
          </p:nvPr>
        </p:nvSpPr>
        <p:spPr>
          <a:xfrm>
            <a:off x="612775" y="228600"/>
            <a:ext cx="8153400" cy="990600"/>
          </a:xfrm>
        </p:spPr>
        <p:txBody>
          <a:bodyPr/>
          <a:lstStyle/>
          <a:p>
            <a:pPr algn="ctr" eaLnBrk="1" hangingPunct="1"/>
            <a:r>
              <a:rPr lang="es-ES" altLang="en-US" sz="2600" b="1" smtClean="0"/>
              <a:t>COMPRA EQUIPO DE COMPUTO PARA DIGITACION CERTIFICADOS Y CONSTANCIAS</a:t>
            </a:r>
          </a:p>
        </p:txBody>
      </p:sp>
      <p:pic>
        <p:nvPicPr>
          <p:cNvPr id="119811" name="Picture 4" descr="C:\Users\USUARIO\AppData\Local\Temp\Rar$DI01.485\IMG_20150123_11490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981200"/>
            <a:ext cx="6248400" cy="351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1 Título"/>
          <p:cNvSpPr>
            <a:spLocks noGrp="1"/>
          </p:cNvSpPr>
          <p:nvPr>
            <p:ph type="title"/>
          </p:nvPr>
        </p:nvSpPr>
        <p:spPr>
          <a:xfrm>
            <a:off x="612775" y="228600"/>
            <a:ext cx="8153400" cy="990600"/>
          </a:xfrm>
        </p:spPr>
        <p:txBody>
          <a:bodyPr/>
          <a:lstStyle/>
          <a:p>
            <a:pPr algn="ctr" eaLnBrk="1" hangingPunct="1"/>
            <a:r>
              <a:rPr lang="es-ES" altLang="en-US" b="1" smtClean="0"/>
              <a:t>CARTILLAS SIEE</a:t>
            </a:r>
          </a:p>
        </p:txBody>
      </p:sp>
      <p:pic>
        <p:nvPicPr>
          <p:cNvPr id="12083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20975" y="1143000"/>
            <a:ext cx="3805238"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612775" y="1600200"/>
            <a:ext cx="8153400" cy="4495800"/>
          </a:xfrm>
        </p:spPr>
        <p:txBody>
          <a:bodyPr>
            <a:normAutofit/>
          </a:bodyPr>
          <a:lstStyle/>
          <a:p>
            <a:pPr marL="0" indent="0" algn="ctr" eaLnBrk="1" fontAlgn="auto" hangingPunct="1">
              <a:spcAft>
                <a:spcPts val="0"/>
              </a:spcAft>
              <a:buFont typeface="Wingdings" panose="05000000000000000000" pitchFamily="2" charset="2"/>
              <a:buNone/>
              <a:defRPr/>
            </a:pPr>
            <a:r>
              <a:rPr lang="es-CO" sz="7200" b="1" dirty="0" smtClean="0">
                <a:solidFill>
                  <a:schemeClr val="accent1">
                    <a:lumMod val="50000"/>
                  </a:schemeClr>
                </a:solidFill>
              </a:rPr>
              <a:t>DONACIONES</a:t>
            </a:r>
            <a:endParaRPr lang="es-CO" sz="7200" b="1" dirty="0">
              <a:solidFill>
                <a:schemeClr val="accent1">
                  <a:lumMod val="50000"/>
                </a:schemeClr>
              </a:solidFill>
            </a:endParaRPr>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1 Título"/>
          <p:cNvSpPr>
            <a:spLocks noGrp="1"/>
          </p:cNvSpPr>
          <p:nvPr>
            <p:ph type="title"/>
          </p:nvPr>
        </p:nvSpPr>
        <p:spPr>
          <a:xfrm>
            <a:off x="544513" y="533400"/>
            <a:ext cx="8153400" cy="1371600"/>
          </a:xfrm>
        </p:spPr>
        <p:txBody>
          <a:bodyPr>
            <a:normAutofit fontScale="90000"/>
          </a:bodyPr>
          <a:lstStyle/>
          <a:p>
            <a:pPr algn="ctr" eaLnBrk="1" fontAlgn="auto" hangingPunct="1">
              <a:spcAft>
                <a:spcPts val="0"/>
              </a:spcAft>
              <a:defRPr/>
            </a:pPr>
            <a:r>
              <a:rPr lang="es-CO" b="1" dirty="0" smtClean="0"/>
              <a:t>Computadores para Educar: Entrega de computadores portátiles</a:t>
            </a:r>
            <a:br>
              <a:rPr lang="es-CO" b="1" dirty="0" smtClean="0"/>
            </a:br>
            <a:r>
              <a:rPr lang="es-CO" dirty="0" smtClean="0"/>
              <a:t/>
            </a:r>
            <a:br>
              <a:rPr lang="es-CO" dirty="0" smtClean="0"/>
            </a:br>
            <a:r>
              <a:rPr lang="es-CO" dirty="0" smtClean="0"/>
              <a:t>40 RSH,  10 MRA,  30 ARE</a:t>
            </a:r>
          </a:p>
        </p:txBody>
      </p:sp>
      <p:pic>
        <p:nvPicPr>
          <p:cNvPr id="122883" name="Picture 2" descr="20141021_1134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2362200"/>
            <a:ext cx="6954838" cy="391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1 Título"/>
          <p:cNvSpPr>
            <a:spLocks noGrp="1"/>
          </p:cNvSpPr>
          <p:nvPr>
            <p:ph type="title"/>
          </p:nvPr>
        </p:nvSpPr>
        <p:spPr>
          <a:xfrm>
            <a:off x="612775" y="228600"/>
            <a:ext cx="8153400" cy="990600"/>
          </a:xfrm>
        </p:spPr>
        <p:txBody>
          <a:bodyPr/>
          <a:lstStyle/>
          <a:p>
            <a:pPr algn="ctr" eaLnBrk="1" hangingPunct="1"/>
            <a:r>
              <a:rPr lang="es-CO" altLang="en-US" sz="3200" b="1" smtClean="0"/>
              <a:t>FUNDACION SAING</a:t>
            </a:r>
          </a:p>
        </p:txBody>
      </p:sp>
      <p:pic>
        <p:nvPicPr>
          <p:cNvPr id="123907" name="Picture 4" descr="C:\Users\USUARIO\AppData\Local\Temp\Rar$DI05.177\IMG_20150123_11461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524000"/>
            <a:ext cx="65024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08" name="Picture 5" descr="C:\Users\USUARIO\AppData\Local\Temp\Rar$DI04.204\IMG_20150123_11444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57738" y="3886200"/>
            <a:ext cx="379412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7" descr="C:\Users\USUARIO\AppData\Local\Temp\Rar$DI04.988\IMG_20150123_11402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752600"/>
            <a:ext cx="4822825" cy="271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43" name="1 Título"/>
          <p:cNvSpPr>
            <a:spLocks noGrp="1"/>
          </p:cNvSpPr>
          <p:nvPr>
            <p:ph type="title"/>
          </p:nvPr>
        </p:nvSpPr>
        <p:spPr>
          <a:xfrm>
            <a:off x="612775" y="228600"/>
            <a:ext cx="8153400" cy="990600"/>
          </a:xfrm>
        </p:spPr>
        <p:txBody>
          <a:bodyPr>
            <a:normAutofit fontScale="90000"/>
          </a:bodyPr>
          <a:lstStyle/>
          <a:p>
            <a:pPr algn="ctr" eaLnBrk="1" fontAlgn="auto" hangingPunct="1">
              <a:spcAft>
                <a:spcPts val="0"/>
              </a:spcAft>
              <a:defRPr/>
            </a:pPr>
            <a:r>
              <a:rPr lang="es-CO" b="1" smtClean="0"/>
              <a:t>UNIDAD DE ALMACENAMIENTO DE RECIDUOS</a:t>
            </a:r>
          </a:p>
        </p:txBody>
      </p:sp>
      <p:pic>
        <p:nvPicPr>
          <p:cNvPr id="124932" name="Picture 6" descr="C:\Users\USUARIO\AppData\Local\Temp\Rar$DI04.438\IMG_20150123_11412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00" y="3352800"/>
            <a:ext cx="48768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C:\Users\USUARIO\AppData\Local\Temp\Rar$DI00.486\IMG-20150211-WA001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3621088"/>
            <a:ext cx="5113338" cy="287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55" name="Picture 4" descr="C:\Users\USUARIO\AppData\Local\Temp\Rar$DI00.730\IMG-20150211-WA00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242888"/>
            <a:ext cx="5253038" cy="29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Título"/>
          <p:cNvSpPr>
            <a:spLocks noGrp="1"/>
          </p:cNvSpPr>
          <p:nvPr>
            <p:ph type="title"/>
          </p:nvPr>
        </p:nvSpPr>
        <p:spPr>
          <a:xfrm>
            <a:off x="612775" y="228600"/>
            <a:ext cx="8153400" cy="990600"/>
          </a:xfrm>
        </p:spPr>
        <p:txBody>
          <a:bodyPr/>
          <a:lstStyle/>
          <a:p>
            <a:pPr algn="ctr" eaLnBrk="1" hangingPunct="1"/>
            <a:r>
              <a:rPr lang="es-CO" altLang="en-US" b="1" smtClean="0"/>
              <a:t>Almacenes SI S.A</a:t>
            </a:r>
          </a:p>
        </p:txBody>
      </p:sp>
      <p:sp>
        <p:nvSpPr>
          <p:cNvPr id="126979" name="2 Marcador de contenido"/>
          <p:cNvSpPr>
            <a:spLocks noGrp="1"/>
          </p:cNvSpPr>
          <p:nvPr>
            <p:ph sz="quarter" idx="1"/>
          </p:nvPr>
        </p:nvSpPr>
        <p:spPr>
          <a:xfrm>
            <a:off x="612775" y="1600200"/>
            <a:ext cx="8153400" cy="990600"/>
          </a:xfrm>
        </p:spPr>
        <p:txBody>
          <a:bodyPr/>
          <a:lstStyle/>
          <a:p>
            <a:pPr eaLnBrk="1" hangingPunct="1"/>
            <a:r>
              <a:rPr lang="es-CO" altLang="en-US" smtClean="0"/>
              <a:t>Nos colaboro con la donación de 13 uniformes escolares de diario y 14 educación física.</a:t>
            </a:r>
          </a:p>
        </p:txBody>
      </p:sp>
      <p:pic>
        <p:nvPicPr>
          <p:cNvPr id="12698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2741613"/>
            <a:ext cx="19050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698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2313" y="3014663"/>
            <a:ext cx="2170112" cy="250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698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3124200"/>
            <a:ext cx="19812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6983"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48413" y="2890838"/>
            <a:ext cx="2020887" cy="2519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12775" y="228600"/>
            <a:ext cx="8153400" cy="990600"/>
          </a:xfrm>
        </p:spPr>
        <p:txBody>
          <a:bodyPr>
            <a:normAutofit/>
          </a:bodyPr>
          <a:lstStyle/>
          <a:p>
            <a:pPr algn="ctr" eaLnBrk="1" fontAlgn="auto" hangingPunct="1">
              <a:spcAft>
                <a:spcPts val="0"/>
              </a:spcAft>
              <a:defRPr/>
            </a:pPr>
            <a:r>
              <a:rPr lang="es-CO" b="1" dirty="0" smtClean="0">
                <a:solidFill>
                  <a:schemeClr val="accent4">
                    <a:lumMod val="50000"/>
                  </a:schemeClr>
                </a:solidFill>
              </a:rPr>
              <a:t>PREGUNTAS?</a:t>
            </a:r>
            <a:endParaRPr lang="es-CO" b="1" dirty="0">
              <a:solidFill>
                <a:schemeClr val="accent4">
                  <a:lumMod val="50000"/>
                </a:schemeClr>
              </a:solidFill>
            </a:endParaRPr>
          </a:p>
        </p:txBody>
      </p:sp>
      <p:sp>
        <p:nvSpPr>
          <p:cNvPr id="92163" name="2 Marcador de contenido"/>
          <p:cNvSpPr>
            <a:spLocks noGrp="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s-CO" dirty="0" smtClean="0"/>
              <a:t>En búsqueda de la prestación de un mejor servicio  y generar una relación reciproca entre la institución y la comunidad, indique usted que expectativas tienen frente a la institución en cada una de sus gestiones</a:t>
            </a:r>
          </a:p>
          <a:p>
            <a:pPr marL="0" indent="0" eaLnBrk="1" fontAlgn="auto" hangingPunct="1">
              <a:spcAft>
                <a:spcPts val="0"/>
              </a:spcAft>
              <a:buFont typeface="Wingdings" panose="05000000000000000000" pitchFamily="2" charset="2"/>
              <a:buNone/>
              <a:defRPr/>
            </a:pPr>
            <a:endParaRPr lang="es-CO" dirty="0" smtClean="0"/>
          </a:p>
          <a:p>
            <a:pPr marL="320040" indent="-320040" eaLnBrk="1" fontAlgn="auto" hangingPunct="1">
              <a:spcAft>
                <a:spcPts val="0"/>
              </a:spcAft>
              <a:buFont typeface="Wingdings"/>
              <a:buChar char=""/>
              <a:defRPr/>
            </a:pPr>
            <a:r>
              <a:rPr lang="es-CO" dirty="0" smtClean="0"/>
              <a:t>Que propuestas plantean como oportunidad de mejora</a:t>
            </a:r>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3"/>
          <p:cNvSpPr>
            <a:spLocks noGrp="1" noChangeArrowheads="1"/>
          </p:cNvSpPr>
          <p:nvPr>
            <p:ph sz="quarter" idx="1"/>
          </p:nvPr>
        </p:nvSpPr>
        <p:spPr>
          <a:xfrm>
            <a:off x="612775" y="1600200"/>
            <a:ext cx="8153400" cy="4495800"/>
          </a:xfrm>
        </p:spPr>
        <p:txBody>
          <a:bodyPr/>
          <a:lstStyle/>
          <a:p>
            <a:pPr algn="ctr" eaLnBrk="1" hangingPunct="1">
              <a:buFont typeface="Wingdings" panose="05000000000000000000" pitchFamily="2" charset="2"/>
              <a:buNone/>
            </a:pPr>
            <a:r>
              <a:rPr lang="es-ES" altLang="en-US" sz="7200" smtClean="0">
                <a:solidFill>
                  <a:schemeClr val="tx2"/>
                </a:solidFill>
              </a:rPr>
              <a:t>Muchas gracias por su atención</a:t>
            </a:r>
            <a:endParaRPr lang="es-ES" altLang="en-US" sz="7200" smtClean="0">
              <a:solidFill>
                <a:srgbClr val="009999"/>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Intermedio">
  <a:themeElements>
    <a:clrScheme name="Intermedio">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Intermedio">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rmedio">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Intermedio">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themeOverride>
</file>

<file path=docProps/app.xml><?xml version="1.0" encoding="utf-8"?>
<Properties xmlns="http://schemas.openxmlformats.org/officeDocument/2006/extended-properties" xmlns:vt="http://schemas.openxmlformats.org/officeDocument/2006/docPropsVTypes">
  <Template>Median</Template>
  <TotalTime>7100</TotalTime>
  <Words>2439</Words>
  <Application>Microsoft Office PowerPoint</Application>
  <PresentationFormat>Presentación en pantalla (4:3)</PresentationFormat>
  <Paragraphs>619</Paragraphs>
  <Slides>118</Slides>
  <Notes>102</Notes>
  <HiddenSlides>0</HiddenSlides>
  <MMClips>0</MMClips>
  <ScaleCrop>false</ScaleCrop>
  <HeadingPairs>
    <vt:vector size="4" baseType="variant">
      <vt:variant>
        <vt:lpstr>Tema</vt:lpstr>
      </vt:variant>
      <vt:variant>
        <vt:i4>1</vt:i4>
      </vt:variant>
      <vt:variant>
        <vt:lpstr>Títulos de diapositiva</vt:lpstr>
      </vt:variant>
      <vt:variant>
        <vt:i4>118</vt:i4>
      </vt:variant>
    </vt:vector>
  </HeadingPairs>
  <TitlesOfParts>
    <vt:vector size="119" baseType="lpstr">
      <vt:lpstr>Intermedio</vt:lpstr>
      <vt:lpstr>Presentación de PowerPoint</vt:lpstr>
      <vt:lpstr>Presentación de PowerPoint</vt:lpstr>
      <vt:lpstr>La rendición de cuentas es un espacio de interlocución entre los servidores públicos y la ciudadanía. Tiene como finalidad generar transparencia, condiciones de confianza entre gobernantes y ciudadanos y garantizar el ejercicio del control social a la administración, sirviendo además de insumo para ajustar proyectos y planes de acción. </vt:lpstr>
      <vt:lpstr>M I S I Ó N</vt:lpstr>
      <vt:lpstr>V I S I Ó N</vt:lpstr>
      <vt:lpstr>Presentación de PowerPoint</vt:lpstr>
      <vt:lpstr>OBJETIVOS DE CALIDAD</vt:lpstr>
      <vt:lpstr>LEMA  INSTITUCIONAL</vt:lpstr>
      <vt:lpstr>C O M I T E S</vt:lpstr>
      <vt:lpstr>CONVENIOS</vt:lpstr>
      <vt:lpstr>GESTIÓN ACADEMICA</vt:lpstr>
      <vt:lpstr>Presentación de PowerPoint</vt:lpstr>
      <vt:lpstr>Presentación de PowerPoint</vt:lpstr>
      <vt:lpstr>Presentación de PowerPoint</vt:lpstr>
      <vt:lpstr>Presentación de PowerPoint</vt:lpstr>
      <vt:lpstr>PROGRAMA DE TRANSFORMACION DE LA CALIDAD EDUCATIVA (PTA)</vt:lpstr>
      <vt:lpstr>JORNADA ESCOLAR  COMPLEMENTARIA</vt:lpstr>
      <vt:lpstr>ENTREGA DE CERTIFICADOS  CULMINACION BASICA SECUNDARIA</vt:lpstr>
      <vt:lpstr>RECONOCIMIENTO A FUTUROS GRADUANDOS</vt:lpstr>
      <vt:lpstr>Ceremonia de Grado Once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TIEMPO LIBRE</vt:lpstr>
      <vt:lpstr>Presentación de PowerPoint</vt:lpstr>
      <vt:lpstr>Presentación de PowerPoint</vt:lpstr>
      <vt:lpstr>Juegos Municipales 2014</vt:lpstr>
      <vt:lpstr>Presentación de PowerPoint</vt:lpstr>
      <vt:lpstr>MEDIO AMBIENTE</vt:lpstr>
      <vt:lpstr>MEDIO AMBIENTE</vt:lpstr>
      <vt:lpstr>RECICLAJE Y EL MUNDIAL DE FUTBOL</vt:lpstr>
      <vt:lpstr>PROYECTO PILOS</vt:lpstr>
      <vt:lpstr>Presentación de PowerPoint</vt:lpstr>
      <vt:lpstr>PREVENCION DE DESASTRES</vt:lpstr>
      <vt:lpstr>Presentación de PowerPoint</vt:lpstr>
      <vt:lpstr>PROYECTO ETNOEDUCATIVO</vt:lpstr>
      <vt:lpstr>PROYECTO ETNOEDUCATIVO Trajes típicos de Colombia</vt:lpstr>
      <vt:lpstr>DIA DE LA AFROCOLOMBIANIDAD</vt:lpstr>
      <vt:lpstr>EVENTO INTERCULTURAL</vt:lpstr>
      <vt:lpstr>PERIODICO INSTITUCIONAL </vt:lpstr>
      <vt:lpstr>PROYECTO DE CONVIVENCIA Y DEMOCRACIA TALLER DE DERECHOS HUMANOS</vt:lpstr>
      <vt:lpstr>ELECCION DEL PERSONERO</vt:lpstr>
      <vt:lpstr>ESCUELA DE PADRES</vt:lpstr>
      <vt:lpstr>CELEBRACIÓN DÍA DE LA MADRE</vt:lpstr>
      <vt:lpstr>EDUCACIÓN SEXUAL</vt:lpstr>
      <vt:lpstr>PIDANTEMA</vt:lpstr>
      <vt:lpstr>PIDANTEMA</vt:lpstr>
      <vt:lpstr>Presentación de PowerPoint</vt:lpstr>
      <vt:lpstr>Presentación de PowerPoint</vt:lpstr>
      <vt:lpstr>QUE SE LOGRO?</vt:lpstr>
      <vt:lpstr>COMO SE LOGRÓ?</vt:lpstr>
      <vt:lpstr>PLANTA DE PERSONAL</vt:lpstr>
      <vt:lpstr>RECONOCIMIENTO A LA LABOR DOCENTE y ADMINISTRATIVA  2014</vt:lpstr>
      <vt:lpstr>Presentación de PowerPoint</vt:lpstr>
      <vt:lpstr>Reconocimiento mejor docente SEM</vt:lpstr>
      <vt:lpstr>Presentación de PowerPoint</vt:lpstr>
      <vt:lpstr>GESTIÓN ADMINISTRATIVA  Y  FINANCIERA</vt:lpstr>
      <vt:lpstr>QUE SE LOGRÓ?</vt:lpstr>
      <vt:lpstr>COMO SE LOGRÓ?</vt:lpstr>
      <vt:lpstr>Presentación de PowerPoint</vt:lpstr>
      <vt:lpstr>Presentación de PowerPoint</vt:lpstr>
      <vt:lpstr>Presentación de PowerPoint</vt:lpstr>
      <vt:lpstr>CONTRATOS 2014</vt:lpstr>
      <vt:lpstr>CONTRATOS 2014</vt:lpstr>
      <vt:lpstr>Presentación de PowerPoint</vt:lpstr>
      <vt:lpstr>Presentación de PowerPoint</vt:lpstr>
      <vt:lpstr>QUE SE LOGRO?</vt:lpstr>
      <vt:lpstr>COMO SE LOGRO?</vt:lpstr>
      <vt:lpstr>CERTIFICACIÓN Y AUDITORIA DE SEGUIMIENTO NORMAS NTCGP1000 – 2009  ISO 9001-2008 </vt:lpstr>
      <vt:lpstr>COMITÉ DE CALIDAD</vt:lpstr>
      <vt:lpstr>Clausura Proyecto Lideres Siglo XXI</vt:lpstr>
      <vt:lpstr>Presentación de PowerPoint</vt:lpstr>
      <vt:lpstr>GESTIÓN  COMUNITARIA</vt:lpstr>
      <vt:lpstr>QUE SE LOGRO?</vt:lpstr>
      <vt:lpstr>COMO SE LOGRO?</vt:lpstr>
      <vt:lpstr>Presentación de PowerPoint</vt:lpstr>
      <vt:lpstr>PRESTAMO DE SALONES  A SERGUS PARA CAPACITAR LA COMUNIDAD A PRECIOS ECONOMICOS</vt:lpstr>
      <vt:lpstr>SERVICIO SOCIAL</vt:lpstr>
      <vt:lpstr>Presentación de PowerPoint</vt:lpstr>
      <vt:lpstr>OBRAS EN LA INSTITUCIÓN 2014</vt:lpstr>
      <vt:lpstr>MANTENIMIENTO GENERAL DE LA PLANTA FISICA DE LA INSTITUCIÓN</vt:lpstr>
      <vt:lpstr>Presentación de PowerPoint</vt:lpstr>
      <vt:lpstr>LEVANTAR MURO COMEDOR ESCOLAR MRA</vt:lpstr>
      <vt:lpstr>PINTURA SEDE RSH</vt:lpstr>
      <vt:lpstr>ANDEN RSH</vt:lpstr>
      <vt:lpstr>BANDEJAS Y CONSERTINA MRA</vt:lpstr>
      <vt:lpstr>LAMPARAS</vt:lpstr>
      <vt:lpstr>MANTENIMIENTO  SALA SISTEMAS TODAS LAS SEDES</vt:lpstr>
      <vt:lpstr>EMISORA INSTITUCIONAL ADECUACION ESPACIO</vt:lpstr>
      <vt:lpstr>Presentación de PowerPoint</vt:lpstr>
      <vt:lpstr>DIVISION PARA BIBLIOTECA Y SALA DE PROFESORES</vt:lpstr>
      <vt:lpstr>MATERIAL ESPECIALIDADES</vt:lpstr>
      <vt:lpstr>QUIMICA INDUSTRIAL</vt:lpstr>
      <vt:lpstr>TALLER ELECTRICIDAD</vt:lpstr>
      <vt:lpstr>Presentación de PowerPoint</vt:lpstr>
      <vt:lpstr>TALLER METALISTERIA</vt:lpstr>
      <vt:lpstr>Presentación de PowerPoint</vt:lpstr>
      <vt:lpstr>ENSAMBLE DE COMPUTADORES</vt:lpstr>
      <vt:lpstr>Presentación de PowerPoint</vt:lpstr>
      <vt:lpstr>MANTENIMIENTO SISTEMAS DE AIRE ACONDICIONADO</vt:lpstr>
      <vt:lpstr>MANTENIMIENTOVENTILADORES PARA TODOS LOS SALONES DE LAS SEDES</vt:lpstr>
      <vt:lpstr>MANTENIMIENTO  PLANTA TELEFONICA</vt:lpstr>
      <vt:lpstr>URGENCIA MANIFIESTA TRASLADO DE MEDIDOR DE ENERGÍA ACTIVA</vt:lpstr>
      <vt:lpstr>COMPRA EQUIPO DE COMPUTO PARA DIGITACION CERTIFICADOS Y CONSTANCIAS</vt:lpstr>
      <vt:lpstr>CARTILLAS SIEE</vt:lpstr>
      <vt:lpstr>Presentación de PowerPoint</vt:lpstr>
      <vt:lpstr>Computadores para Educar: Entrega de computadores portátiles  40 RSH,  10 MRA,  30 ARE</vt:lpstr>
      <vt:lpstr>FUNDACION SAING</vt:lpstr>
      <vt:lpstr>UNIDAD DE ALMACENAMIENTO DE RECIDUOS</vt:lpstr>
      <vt:lpstr>Presentación de PowerPoint</vt:lpstr>
      <vt:lpstr>Almacenes SI S.A</vt:lpstr>
      <vt:lpstr>PREGUNTAS?</vt:lpstr>
      <vt:lpstr>Presentación de PowerPoint</vt:lpstr>
    </vt:vector>
  </TitlesOfParts>
  <Company>MONSEÑOR ARCILA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TESORERIA</dc:creator>
  <cp:lastModifiedBy>USUARIO</cp:lastModifiedBy>
  <cp:revision>411</cp:revision>
  <cp:lastPrinted>2014-02-20T15:35:18Z</cp:lastPrinted>
  <dcterms:created xsi:type="dcterms:W3CDTF">2010-02-22T18:48:15Z</dcterms:created>
  <dcterms:modified xsi:type="dcterms:W3CDTF">2015-02-26T01:56:41Z</dcterms:modified>
</cp:coreProperties>
</file>