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821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es-419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9" d="100"/>
          <a:sy n="49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513009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891932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612192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959593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709589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910826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858080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806908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33688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74935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78237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571855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745195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3693464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326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070556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1262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1461846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8795484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202553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50395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05907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549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35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92544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50593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80998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538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CE23F-0223-44B4-8A3A-F2B26E8A134A}" type="datetimeFigureOut">
              <a:rPr lang="es-419" smtClean="0"/>
              <a:t>16/03/20</a:t>
            </a:fld>
            <a:endParaRPr lang="es-419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419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6F4FCD6-D020-4485-881A-ADAAA0C90BE5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0553689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8039" y="0"/>
            <a:ext cx="8401318" cy="1455313"/>
          </a:xfrm>
        </p:spPr>
        <p:txBody>
          <a:bodyPr>
            <a:normAutofit/>
          </a:bodyPr>
          <a:lstStyle/>
          <a:p>
            <a:r>
              <a:rPr lang="es-CO" sz="3600" dirty="0" smtClean="0"/>
              <a:t>ACTIVIDAD REVOLUCION FRANCESA</a:t>
            </a:r>
            <a:endParaRPr lang="es-419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62885" y="1721723"/>
            <a:ext cx="9470264" cy="3726040"/>
          </a:xfrm>
        </p:spPr>
        <p:txBody>
          <a:bodyPr/>
          <a:lstStyle/>
          <a:p>
            <a:pPr algn="l"/>
            <a:r>
              <a:rPr lang="es-CO" dirty="0" smtClean="0"/>
              <a:t>Ordena los eventos: Numera los eventos en orden cronológico:</a:t>
            </a:r>
          </a:p>
          <a:p>
            <a:pPr algn="l"/>
            <a:r>
              <a:rPr lang="es-CO" dirty="0" smtClean="0"/>
              <a:t>___Napoleón Bonaparte se declara dictador</a:t>
            </a:r>
          </a:p>
          <a:p>
            <a:pPr algn="l"/>
            <a:r>
              <a:rPr lang="es-CO" dirty="0" smtClean="0"/>
              <a:t>___La Toma de la Bastilla</a:t>
            </a:r>
          </a:p>
          <a:p>
            <a:pPr algn="l"/>
            <a:r>
              <a:rPr lang="es-CO" dirty="0" smtClean="0"/>
              <a:t>___Francia interviene en la Independencia de Estados Unidos</a:t>
            </a:r>
          </a:p>
          <a:p>
            <a:pPr algn="l"/>
            <a:r>
              <a:rPr lang="es-CO" dirty="0" smtClean="0"/>
              <a:t>___Napoleón Bonaparte se declara emperador</a:t>
            </a:r>
          </a:p>
          <a:p>
            <a:pPr algn="l"/>
            <a:r>
              <a:rPr lang="es-CO" dirty="0" smtClean="0"/>
              <a:t>___Louis XVI se convierte en Rey de Francia</a:t>
            </a:r>
          </a:p>
          <a:p>
            <a:pPr algn="l"/>
            <a:r>
              <a:rPr lang="es-CO" dirty="0" smtClean="0"/>
              <a:t>___Los fondos públicos de Francia están completamente vacíos</a:t>
            </a:r>
          </a:p>
          <a:p>
            <a:pPr algn="l"/>
            <a:r>
              <a:rPr lang="es-CO" dirty="0" smtClean="0"/>
              <a:t>___Louis XVI y María Antonieta son ejecutados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38764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0608" y="357433"/>
            <a:ext cx="10812888" cy="51804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CO" sz="2400" dirty="0" smtClean="0"/>
              <a:t>Escoge la respuesta correcta</a:t>
            </a:r>
            <a:endParaRPr lang="es-CO" sz="2400" dirty="0"/>
          </a:p>
          <a:p>
            <a:pPr marL="0" indent="0">
              <a:buNone/>
            </a:pPr>
            <a:r>
              <a:rPr lang="es-CO" sz="2400" dirty="0" smtClean="0"/>
              <a:t>1.¿A cual de las siguientes formas de gobierno se parece mas a una monarquía absoluta?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Una dictadura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Una democracia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Una republica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 estado socialista</a:t>
            </a:r>
          </a:p>
          <a:p>
            <a:pPr marL="0" indent="0">
              <a:buNone/>
            </a:pPr>
            <a:r>
              <a:rPr lang="es-CO" sz="2400" dirty="0" smtClean="0"/>
              <a:t>2.¿Cual de estos pensadores tuvo influencia en la Revolución Francesa?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Jean Paul Sartre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Friedrich Nietzsche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Jean Jacques Rousseau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Albert Einstein</a:t>
            </a:r>
            <a:endParaRPr lang="es-419" sz="2400" dirty="0"/>
          </a:p>
        </p:txBody>
      </p:sp>
    </p:spTree>
    <p:extLst>
      <p:ext uri="{BB962C8B-B14F-4D97-AF65-F5344CB8AC3E}">
        <p14:creationId xmlns:p14="http://schemas.microsoft.com/office/powerpoint/2010/main" val="302195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9549" y="553792"/>
            <a:ext cx="10774251" cy="5623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2400" dirty="0" smtClean="0"/>
              <a:t>3.¿Cual de los siguientes términos describe la situación que vivía Paris antes de la Revolución Francesa?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Tranquila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Optimista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Despreocupada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Caótico</a:t>
            </a:r>
          </a:p>
          <a:p>
            <a:pPr marL="0" indent="0">
              <a:buNone/>
            </a:pPr>
            <a:r>
              <a:rPr lang="es-CO" sz="2400" dirty="0" smtClean="0"/>
              <a:t>4.¿Quien de estas personas pudo haber pertenecido al Tercer Estado?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 cura católico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 medico rural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 duque rico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El hijo del rey</a:t>
            </a:r>
            <a:endParaRPr lang="es-419" sz="2400" dirty="0"/>
          </a:p>
        </p:txBody>
      </p:sp>
    </p:spTree>
    <p:extLst>
      <p:ext uri="{BB962C8B-B14F-4D97-AF65-F5344CB8AC3E}">
        <p14:creationId xmlns:p14="http://schemas.microsoft.com/office/powerpoint/2010/main" val="58366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21</TotalTime>
  <Words>170</Words>
  <Application>Microsoft Office PowerPoint</Application>
  <PresentationFormat>Panorámica</PresentationFormat>
  <Paragraphs>30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Faceta</vt:lpstr>
      <vt:lpstr>ACTIVIDAD REVOLUCION FRANCESA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ACTIVIDAD REVOLUCION FRANCESA</dc:title>
  <dc:creator>Docente</dc:creator>
  <cp:lastModifiedBy>ADMIN</cp:lastModifiedBy>
  <cp:revision>5</cp:revision>
  <dcterms:created xsi:type="dcterms:W3CDTF">2016-03-29T01:29:58Z</dcterms:created>
  <dcterms:modified xsi:type="dcterms:W3CDTF">2020-03-16T16:10:29Z</dcterms:modified>
</cp:coreProperties>
</file>