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821" r:id="rId2"/>
  </p:sldMasterIdLst>
  <p:sldIdLst>
    <p:sldId id="256" r:id="rId3"/>
    <p:sldId id="257" r:id="rId4"/>
    <p:sldId id="258" r:id="rId5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x-none" smtClean="0"/>
              <a:t>3/17/2020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13009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x-none" smtClean="0"/>
              <a:t>3/17/2020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91932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x-none" smtClean="0"/>
              <a:t>3/17/2020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121927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x-none" smtClean="0"/>
              <a:t>3/17/2020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595931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x-none" smtClean="0"/>
              <a:t>3/17/2020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095897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x-none" smtClean="0"/>
              <a:t>3/17/2020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108266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x-none" smtClean="0"/>
              <a:t>3/17/2020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580808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x-none" smtClean="0"/>
              <a:t>3/17/2020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069085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x-none" smtClean="0"/>
              <a:t>3/17/2020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33688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x-none" smtClean="0"/>
              <a:t>3/17/2020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749354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x-none" smtClean="0"/>
              <a:t>3/17/2020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82371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x-none" smtClean="0"/>
              <a:t>3/17/2020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718555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x-none" smtClean="0"/>
              <a:t>3/17/2020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451954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x-none" smtClean="0"/>
              <a:t>3/17/2020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693464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x-none" smtClean="0"/>
              <a:t>3/17/2020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x-none" smtClean="0"/>
              <a:t>‹Nº›</a:t>
            </a:fld>
            <a:endParaRPr lang="x-non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3261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x-none" smtClean="0"/>
              <a:t>3/17/2020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705565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x-none" smtClean="0"/>
              <a:t>3/17/2020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x-none" smtClean="0"/>
              <a:t>‹Nº›</a:t>
            </a:fld>
            <a:endParaRPr lang="x-non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212623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x-none" smtClean="0"/>
              <a:t>3/17/2020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461846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x-none" smtClean="0"/>
              <a:t>3/17/2020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795484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x-none" smtClean="0"/>
              <a:t>3/17/2020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02553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x-none" smtClean="0"/>
              <a:t>3/17/2020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03957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x-none" smtClean="0"/>
              <a:t>3/17/2020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59074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x-none" smtClean="0"/>
              <a:t>3/17/2020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x-none" smtClean="0"/>
              <a:t>‹Nº›</a:t>
            </a:fld>
            <a:endParaRPr lang="x-none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549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x-none" smtClean="0"/>
              <a:t>3/17/2020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x-none" smtClean="0"/>
              <a:t>‹Nº›</a:t>
            </a:fld>
            <a:endParaRPr lang="x-none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354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x-none" smtClean="0"/>
              <a:t>3/17/2020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2544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x-none" smtClean="0"/>
              <a:t>3/17/2020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05938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E23F-0223-44B4-8A3A-F2B26E8A134A}" type="datetimeFigureOut">
              <a:rPr lang="x-none" smtClean="0"/>
              <a:t>3/17/2020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4FCD6-D020-4485-881A-ADAAA0C90BE5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80998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6BCE23F-0223-44B4-8A3A-F2B26E8A134A}" type="datetimeFigureOut">
              <a:rPr lang="x-none" smtClean="0"/>
              <a:t>3/17/2020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4FCD6-D020-4485-881A-ADAAA0C90BE5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5388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BCE23F-0223-44B4-8A3A-F2B26E8A134A}" type="datetimeFigureOut">
              <a:rPr lang="x-none" smtClean="0"/>
              <a:t>3/17/2020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6F4FCD6-D020-4485-881A-ADAAA0C90BE5}" type="slidenum">
              <a:rPr lang="x-none" smtClean="0"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553689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78039" y="0"/>
            <a:ext cx="8401318" cy="1455313"/>
          </a:xfrm>
        </p:spPr>
        <p:txBody>
          <a:bodyPr>
            <a:normAutofit/>
          </a:bodyPr>
          <a:lstStyle/>
          <a:p>
            <a:r>
              <a:rPr lang="es-CO" sz="3600" dirty="0" smtClean="0"/>
              <a:t>ACTIVIDAD REVOLUCION FRANCESA</a:t>
            </a:r>
            <a:endParaRPr lang="x-none" sz="36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62885" y="1721723"/>
            <a:ext cx="9470264" cy="3726040"/>
          </a:xfrm>
        </p:spPr>
        <p:txBody>
          <a:bodyPr/>
          <a:lstStyle/>
          <a:p>
            <a:pPr algn="l"/>
            <a:r>
              <a:rPr lang="es-CO" dirty="0" smtClean="0"/>
              <a:t>Ordena los eventos: Numera los eventos en orden cronológico:</a:t>
            </a:r>
          </a:p>
          <a:p>
            <a:pPr algn="l"/>
            <a:r>
              <a:rPr lang="es-CO" dirty="0" smtClean="0"/>
              <a:t>___Napoleón Bonaparte se declara dictador</a:t>
            </a:r>
          </a:p>
          <a:p>
            <a:pPr algn="l"/>
            <a:r>
              <a:rPr lang="es-CO" dirty="0" smtClean="0"/>
              <a:t>___La Toma de la Bastilla</a:t>
            </a:r>
          </a:p>
          <a:p>
            <a:pPr algn="l"/>
            <a:r>
              <a:rPr lang="es-CO" dirty="0" smtClean="0"/>
              <a:t>___Francia interviene en la Independencia de Estados Unidos</a:t>
            </a:r>
          </a:p>
          <a:p>
            <a:pPr algn="l"/>
            <a:r>
              <a:rPr lang="es-CO" dirty="0" smtClean="0"/>
              <a:t>___Napoleón Bonaparte se declara emperador</a:t>
            </a:r>
          </a:p>
          <a:p>
            <a:pPr algn="l"/>
            <a:r>
              <a:rPr lang="es-CO" dirty="0" smtClean="0"/>
              <a:t>___Louis XVI se convierte en Rey de Francia</a:t>
            </a:r>
          </a:p>
          <a:p>
            <a:pPr algn="l"/>
            <a:r>
              <a:rPr lang="es-CO" dirty="0" smtClean="0"/>
              <a:t>___Los fondos públicos de Francia están completamente vacíos</a:t>
            </a:r>
          </a:p>
          <a:p>
            <a:pPr algn="l"/>
            <a:r>
              <a:rPr lang="es-CO" dirty="0" smtClean="0"/>
              <a:t>___Louis XVI y María Antonieta son ejecutados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38764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60608" y="357433"/>
            <a:ext cx="10812888" cy="518048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CO" sz="2400" dirty="0" smtClean="0"/>
              <a:t>Escoge la respuesta correcta</a:t>
            </a:r>
            <a:endParaRPr lang="es-CO" sz="2400" dirty="0"/>
          </a:p>
          <a:p>
            <a:pPr marL="0" indent="0">
              <a:buNone/>
            </a:pPr>
            <a:r>
              <a:rPr lang="es-CO" sz="2400" dirty="0" smtClean="0"/>
              <a:t>1.¿A cual de las siguientes formas de gobierno se parece mas a una monarquía absoluta?</a:t>
            </a:r>
          </a:p>
          <a:p>
            <a:pPr marL="457200" indent="-457200">
              <a:buAutoNum type="alphaUcPeriod"/>
            </a:pPr>
            <a:r>
              <a:rPr lang="es-CO" sz="2400" dirty="0" smtClean="0"/>
              <a:t>Una dictadura</a:t>
            </a:r>
          </a:p>
          <a:p>
            <a:pPr marL="457200" indent="-457200">
              <a:buAutoNum type="alphaUcPeriod"/>
            </a:pPr>
            <a:r>
              <a:rPr lang="es-CO" sz="2400" dirty="0" smtClean="0"/>
              <a:t>Una democracia</a:t>
            </a:r>
          </a:p>
          <a:p>
            <a:pPr marL="457200" indent="-457200">
              <a:buAutoNum type="alphaUcPeriod"/>
            </a:pPr>
            <a:r>
              <a:rPr lang="es-CO" sz="2400" dirty="0" smtClean="0"/>
              <a:t>Una republica</a:t>
            </a:r>
          </a:p>
          <a:p>
            <a:pPr marL="457200" indent="-457200">
              <a:buAutoNum type="alphaUcPeriod"/>
            </a:pPr>
            <a:r>
              <a:rPr lang="es-CO" sz="2400" dirty="0" smtClean="0"/>
              <a:t>Un estado socialista</a:t>
            </a:r>
          </a:p>
          <a:p>
            <a:pPr marL="0" indent="0">
              <a:buNone/>
            </a:pPr>
            <a:r>
              <a:rPr lang="es-CO" sz="2400" dirty="0" smtClean="0"/>
              <a:t>2.¿Cual de estos pensadores tuvo influencia en la Revolución Francesa?</a:t>
            </a:r>
          </a:p>
          <a:p>
            <a:pPr marL="457200" indent="-457200">
              <a:buAutoNum type="alphaUcPeriod"/>
            </a:pPr>
            <a:r>
              <a:rPr lang="es-CO" sz="2400" dirty="0" smtClean="0"/>
              <a:t>Jean Paul Sartre</a:t>
            </a:r>
          </a:p>
          <a:p>
            <a:pPr marL="457200" indent="-457200">
              <a:buAutoNum type="alphaUcPeriod"/>
            </a:pPr>
            <a:r>
              <a:rPr lang="es-CO" sz="2400" dirty="0" smtClean="0"/>
              <a:t>Friedrich Nietzsche</a:t>
            </a:r>
          </a:p>
          <a:p>
            <a:pPr marL="457200" indent="-457200">
              <a:buAutoNum type="alphaUcPeriod"/>
            </a:pPr>
            <a:r>
              <a:rPr lang="es-CO" sz="2400" dirty="0" smtClean="0"/>
              <a:t>Jean Jacques Rousseau</a:t>
            </a:r>
          </a:p>
          <a:p>
            <a:pPr marL="457200" indent="-457200">
              <a:buAutoNum type="alphaUcPeriod"/>
            </a:pPr>
            <a:r>
              <a:rPr lang="es-CO" sz="2400" dirty="0" smtClean="0"/>
              <a:t>Albert Einstein</a:t>
            </a:r>
            <a:endParaRPr lang="x-none" sz="2400" dirty="0"/>
          </a:p>
        </p:txBody>
      </p:sp>
    </p:spTree>
    <p:extLst>
      <p:ext uri="{BB962C8B-B14F-4D97-AF65-F5344CB8AC3E}">
        <p14:creationId xmlns:p14="http://schemas.microsoft.com/office/powerpoint/2010/main" val="3021953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79549" y="553792"/>
            <a:ext cx="10774251" cy="56231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O" sz="2400" dirty="0" smtClean="0"/>
              <a:t>3.¿Cual de los siguientes términos describe la situación que vivía Paris antes de la Revolución Francesa?</a:t>
            </a:r>
          </a:p>
          <a:p>
            <a:pPr marL="457200" indent="-457200">
              <a:buAutoNum type="alphaUcPeriod"/>
            </a:pPr>
            <a:r>
              <a:rPr lang="es-CO" sz="2400" dirty="0" smtClean="0"/>
              <a:t>Tranquila</a:t>
            </a:r>
          </a:p>
          <a:p>
            <a:pPr marL="457200" indent="-457200">
              <a:buAutoNum type="alphaUcPeriod"/>
            </a:pPr>
            <a:r>
              <a:rPr lang="es-CO" sz="2400" dirty="0" smtClean="0"/>
              <a:t>Optimista</a:t>
            </a:r>
          </a:p>
          <a:p>
            <a:pPr marL="457200" indent="-457200">
              <a:buAutoNum type="alphaUcPeriod"/>
            </a:pPr>
            <a:r>
              <a:rPr lang="es-CO" sz="2400" dirty="0" smtClean="0"/>
              <a:t>Despreocupada</a:t>
            </a:r>
          </a:p>
          <a:p>
            <a:pPr marL="457200" indent="-457200">
              <a:buAutoNum type="alphaUcPeriod"/>
            </a:pPr>
            <a:r>
              <a:rPr lang="es-CO" sz="2400" dirty="0" smtClean="0"/>
              <a:t>Caótico</a:t>
            </a:r>
          </a:p>
          <a:p>
            <a:pPr marL="0" indent="0">
              <a:buNone/>
            </a:pPr>
            <a:r>
              <a:rPr lang="es-CO" sz="2400" dirty="0" smtClean="0"/>
              <a:t>4.¿Quien de estas personas pudo haber pertenecido al Tercer Estado?</a:t>
            </a:r>
          </a:p>
          <a:p>
            <a:pPr marL="457200" indent="-457200">
              <a:buAutoNum type="alphaUcPeriod"/>
            </a:pPr>
            <a:r>
              <a:rPr lang="es-CO" sz="2400" dirty="0" smtClean="0"/>
              <a:t>Un cura católico</a:t>
            </a:r>
          </a:p>
          <a:p>
            <a:pPr marL="457200" indent="-457200">
              <a:buAutoNum type="alphaUcPeriod"/>
            </a:pPr>
            <a:r>
              <a:rPr lang="es-CO" sz="2400" dirty="0" smtClean="0"/>
              <a:t>Un medico rural</a:t>
            </a:r>
          </a:p>
          <a:p>
            <a:pPr marL="457200" indent="-457200">
              <a:buAutoNum type="alphaUcPeriod"/>
            </a:pPr>
            <a:r>
              <a:rPr lang="es-CO" sz="2400" dirty="0" smtClean="0"/>
              <a:t>Un duque rico</a:t>
            </a:r>
          </a:p>
          <a:p>
            <a:pPr marL="457200" indent="-457200">
              <a:buAutoNum type="alphaUcPeriod"/>
            </a:pPr>
            <a:r>
              <a:rPr lang="es-CO" sz="2400" dirty="0" smtClean="0"/>
              <a:t>El hijo del rey</a:t>
            </a:r>
            <a:endParaRPr lang="x-none" sz="2400" dirty="0"/>
          </a:p>
        </p:txBody>
      </p:sp>
    </p:spTree>
    <p:extLst>
      <p:ext uri="{BB962C8B-B14F-4D97-AF65-F5344CB8AC3E}">
        <p14:creationId xmlns:p14="http://schemas.microsoft.com/office/powerpoint/2010/main" val="583666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TM02900688[[fn=Faceta]]</Template>
  <TotalTime>21</TotalTime>
  <Words>170</Words>
  <Application>Microsoft Office PowerPoint</Application>
  <PresentationFormat>Panorámica</PresentationFormat>
  <Paragraphs>30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Trebuchet MS</vt:lpstr>
      <vt:lpstr>Wingdings 2</vt:lpstr>
      <vt:lpstr>Wingdings 3</vt:lpstr>
      <vt:lpstr>HDOfficeLightV0</vt:lpstr>
      <vt:lpstr>Faceta</vt:lpstr>
      <vt:lpstr>ACTIVIDAD REVOLUCION FRANCESA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ACTIVIDAD REVOLUCION FRANCESA</dc:title>
  <dc:creator>Docente</dc:creator>
  <cp:lastModifiedBy>DANIEL</cp:lastModifiedBy>
  <cp:revision>5</cp:revision>
  <dcterms:created xsi:type="dcterms:W3CDTF">2016-03-29T01:29:58Z</dcterms:created>
  <dcterms:modified xsi:type="dcterms:W3CDTF">2020-03-18T01:18:28Z</dcterms:modified>
</cp:coreProperties>
</file>